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1" r:id="rId3"/>
    <p:sldId id="285" r:id="rId4"/>
    <p:sldId id="286" r:id="rId5"/>
    <p:sldId id="287" r:id="rId6"/>
    <p:sldId id="284" r:id="rId7"/>
    <p:sldId id="288" r:id="rId8"/>
    <p:sldId id="290" r:id="rId9"/>
    <p:sldId id="291" r:id="rId10"/>
    <p:sldId id="289" r:id="rId11"/>
    <p:sldId id="280" r:id="rId12"/>
    <p:sldId id="281" r:id="rId13"/>
    <p:sldId id="292" r:id="rId14"/>
    <p:sldId id="263" r:id="rId15"/>
    <p:sldId id="258" r:id="rId16"/>
    <p:sldId id="264" r:id="rId17"/>
    <p:sldId id="266" r:id="rId18"/>
    <p:sldId id="267" r:id="rId19"/>
    <p:sldId id="268" r:id="rId20"/>
    <p:sldId id="282" r:id="rId21"/>
    <p:sldId id="293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65" r:id="rId30"/>
    <p:sldId id="262" r:id="rId31"/>
    <p:sldId id="278" r:id="rId32"/>
    <p:sldId id="279" r:id="rId33"/>
  </p:sldIdLst>
  <p:sldSz cx="9144000" cy="6858000" type="screen4x3"/>
  <p:notesSz cx="6858000" cy="9144000"/>
  <p:embeddedFontLst>
    <p:embeddedFont>
      <p:font typeface="Arial Rounded MT Bold" panose="020F0704030504030204" pitchFamily="34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C5100-3585-4F95-927A-6728C88C07E8}" v="47" dt="2018-10-28T04:04:09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>
        <p:scale>
          <a:sx n="86" d="100"/>
          <a:sy n="86" d="100"/>
        </p:scale>
        <p:origin x="231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E6ABE5A0-9265-4304-B8A9-27DD9A9B60C6}"/>
    <pc:docChg chg="undo custSel addSld delSld modSld">
      <pc:chgData name="Ken Merrihew" userId="bcb7a1e886d99f07" providerId="LiveId" clId="{E6ABE5A0-9265-4304-B8A9-27DD9A9B60C6}" dt="2018-10-28T04:04:09.553" v="526"/>
      <pc:docMkLst>
        <pc:docMk/>
      </pc:docMkLst>
      <pc:sldChg chg="modSp">
        <pc:chgData name="Ken Merrihew" userId="bcb7a1e886d99f07" providerId="LiveId" clId="{E6ABE5A0-9265-4304-B8A9-27DD9A9B60C6}" dt="2018-10-27T21:35:11.969" v="128" actId="1037"/>
        <pc:sldMkLst>
          <pc:docMk/>
          <pc:sldMk cId="341656641" sldId="263"/>
        </pc:sldMkLst>
        <pc:spChg chg="mod">
          <ac:chgData name="Ken Merrihew" userId="bcb7a1e886d99f07" providerId="LiveId" clId="{E6ABE5A0-9265-4304-B8A9-27DD9A9B60C6}" dt="2018-10-27T01:06:09.370" v="0" actId="14100"/>
          <ac:spMkLst>
            <pc:docMk/>
            <pc:sldMk cId="341656641" sldId="263"/>
            <ac:spMk id="13" creationId="{3B292C6D-3BBD-4C1C-A20F-439875874640}"/>
          </ac:spMkLst>
        </pc:spChg>
        <pc:spChg chg="mod">
          <ac:chgData name="Ken Merrihew" userId="bcb7a1e886d99f07" providerId="LiveId" clId="{E6ABE5A0-9265-4304-B8A9-27DD9A9B60C6}" dt="2018-10-27T21:35:11.969" v="128" actId="1037"/>
          <ac:spMkLst>
            <pc:docMk/>
            <pc:sldMk cId="341656641" sldId="263"/>
            <ac:spMk id="16" creationId="{6C3E8EB4-8C1C-4AC2-82A9-70E60D200BE9}"/>
          </ac:spMkLst>
        </pc:spChg>
      </pc:sldChg>
      <pc:sldChg chg="addSp modSp modAnim">
        <pc:chgData name="Ken Merrihew" userId="bcb7a1e886d99f07" providerId="LiveId" clId="{E6ABE5A0-9265-4304-B8A9-27DD9A9B60C6}" dt="2018-10-27T20:27:48.605" v="71"/>
        <pc:sldMkLst>
          <pc:docMk/>
          <pc:sldMk cId="710617283" sldId="265"/>
        </pc:sldMkLst>
        <pc:picChg chg="add mod">
          <ac:chgData name="Ken Merrihew" userId="bcb7a1e886d99f07" providerId="LiveId" clId="{E6ABE5A0-9265-4304-B8A9-27DD9A9B60C6}" dt="2018-10-27T20:27:40.258" v="70" actId="14100"/>
          <ac:picMkLst>
            <pc:docMk/>
            <pc:sldMk cId="710617283" sldId="265"/>
            <ac:picMk id="4" creationId="{C22BD7E0-5E4C-4AC1-A22B-A6DF193D6689}"/>
          </ac:picMkLst>
        </pc:picChg>
      </pc:sldChg>
      <pc:sldChg chg="modSp">
        <pc:chgData name="Ken Merrihew" userId="bcb7a1e886d99f07" providerId="LiveId" clId="{E6ABE5A0-9265-4304-B8A9-27DD9A9B60C6}" dt="2018-10-27T01:12:55.010" v="20" actId="14100"/>
        <pc:sldMkLst>
          <pc:docMk/>
          <pc:sldMk cId="2401760104" sldId="272"/>
        </pc:sldMkLst>
        <pc:spChg chg="mod">
          <ac:chgData name="Ken Merrihew" userId="bcb7a1e886d99f07" providerId="LiveId" clId="{E6ABE5A0-9265-4304-B8A9-27DD9A9B60C6}" dt="2018-10-27T01:11:50.688" v="19" actId="20577"/>
          <ac:spMkLst>
            <pc:docMk/>
            <pc:sldMk cId="2401760104" sldId="272"/>
            <ac:spMk id="5" creationId="{B9EEF204-2578-4D1B-82DB-65F25C020123}"/>
          </ac:spMkLst>
        </pc:spChg>
        <pc:spChg chg="mod">
          <ac:chgData name="Ken Merrihew" userId="bcb7a1e886d99f07" providerId="LiveId" clId="{E6ABE5A0-9265-4304-B8A9-27DD9A9B60C6}" dt="2018-10-27T01:10:58.236" v="12" actId="179"/>
          <ac:spMkLst>
            <pc:docMk/>
            <pc:sldMk cId="2401760104" sldId="272"/>
            <ac:spMk id="8" creationId="{EC4019F1-8952-4E5F-A700-529B96EC760A}"/>
          </ac:spMkLst>
        </pc:spChg>
        <pc:spChg chg="mod">
          <ac:chgData name="Ken Merrihew" userId="bcb7a1e886d99f07" providerId="LiveId" clId="{E6ABE5A0-9265-4304-B8A9-27DD9A9B60C6}" dt="2018-10-27T01:12:55.010" v="20" actId="14100"/>
          <ac:spMkLst>
            <pc:docMk/>
            <pc:sldMk cId="2401760104" sldId="272"/>
            <ac:spMk id="9" creationId="{7784B71D-EA77-48DD-BE10-83E82560E726}"/>
          </ac:spMkLst>
        </pc:spChg>
      </pc:sldChg>
      <pc:sldChg chg="del">
        <pc:chgData name="Ken Merrihew" userId="bcb7a1e886d99f07" providerId="LiveId" clId="{E6ABE5A0-9265-4304-B8A9-27DD9A9B60C6}" dt="2018-10-27T01:16:00.967" v="25" actId="2696"/>
        <pc:sldMkLst>
          <pc:docMk/>
          <pc:sldMk cId="1897145336" sldId="276"/>
        </pc:sldMkLst>
      </pc:sldChg>
      <pc:sldChg chg="del">
        <pc:chgData name="Ken Merrihew" userId="bcb7a1e886d99f07" providerId="LiveId" clId="{E6ABE5A0-9265-4304-B8A9-27DD9A9B60C6}" dt="2018-10-27T01:16:02.369" v="26" actId="2696"/>
        <pc:sldMkLst>
          <pc:docMk/>
          <pc:sldMk cId="3637928337" sldId="277"/>
        </pc:sldMkLst>
      </pc:sldChg>
      <pc:sldChg chg="addSp delSp modSp modAnim">
        <pc:chgData name="Ken Merrihew" userId="bcb7a1e886d99f07" providerId="LiveId" clId="{E6ABE5A0-9265-4304-B8A9-27DD9A9B60C6}" dt="2018-10-27T01:15:38.468" v="24"/>
        <pc:sldMkLst>
          <pc:docMk/>
          <pc:sldMk cId="822442415" sldId="278"/>
        </pc:sldMkLst>
        <pc:spChg chg="add del mod">
          <ac:chgData name="Ken Merrihew" userId="bcb7a1e886d99f07" providerId="LiveId" clId="{E6ABE5A0-9265-4304-B8A9-27DD9A9B60C6}" dt="2018-10-27T01:15:09.316" v="23"/>
          <ac:spMkLst>
            <pc:docMk/>
            <pc:sldMk cId="822442415" sldId="278"/>
            <ac:spMk id="4" creationId="{F172BD2E-D367-4D2C-B0E6-5555EADF24AE}"/>
          </ac:spMkLst>
        </pc:spChg>
      </pc:sldChg>
      <pc:sldChg chg="addSp delSp modSp delAnim modAnim">
        <pc:chgData name="Ken Merrihew" userId="bcb7a1e886d99f07" providerId="LiveId" clId="{E6ABE5A0-9265-4304-B8A9-27DD9A9B60C6}" dt="2018-10-28T04:04:09.553" v="526"/>
        <pc:sldMkLst>
          <pc:docMk/>
          <pc:sldMk cId="2527178809" sldId="282"/>
        </pc:sldMkLst>
        <pc:spChg chg="add mod ord">
          <ac:chgData name="Ken Merrihew" userId="bcb7a1e886d99f07" providerId="LiveId" clId="{E6ABE5A0-9265-4304-B8A9-27DD9A9B60C6}" dt="2018-10-28T02:41:00.018" v="236" actId="1036"/>
          <ac:spMkLst>
            <pc:docMk/>
            <pc:sldMk cId="2527178809" sldId="282"/>
            <ac:spMk id="3" creationId="{0885F5B7-0866-45CC-B5A5-6CE918C35A1E}"/>
          </ac:spMkLst>
        </pc:spChg>
        <pc:spChg chg="mod">
          <ac:chgData name="Ken Merrihew" userId="bcb7a1e886d99f07" providerId="LiveId" clId="{E6ABE5A0-9265-4304-B8A9-27DD9A9B60C6}" dt="2018-10-28T02:42:14.908" v="391" actId="403"/>
          <ac:spMkLst>
            <pc:docMk/>
            <pc:sldMk cId="2527178809" sldId="282"/>
            <ac:spMk id="4" creationId="{787B37B6-3B0F-49CB-A7BD-22F19828797C}"/>
          </ac:spMkLst>
        </pc:spChg>
        <pc:spChg chg="mod">
          <ac:chgData name="Ken Merrihew" userId="bcb7a1e886d99f07" providerId="LiveId" clId="{E6ABE5A0-9265-4304-B8A9-27DD9A9B60C6}" dt="2018-10-28T02:42:39.419" v="432" actId="1037"/>
          <ac:spMkLst>
            <pc:docMk/>
            <pc:sldMk cId="2527178809" sldId="282"/>
            <ac:spMk id="5" creationId="{02C5E74E-8429-4CD9-BFCB-424C73D32B9A}"/>
          </ac:spMkLst>
        </pc:spChg>
        <pc:spChg chg="del">
          <ac:chgData name="Ken Merrihew" userId="bcb7a1e886d99f07" providerId="LiveId" clId="{E6ABE5A0-9265-4304-B8A9-27DD9A9B60C6}" dt="2018-10-28T02:35:34.764" v="130" actId="478"/>
          <ac:spMkLst>
            <pc:docMk/>
            <pc:sldMk cId="2527178809" sldId="282"/>
            <ac:spMk id="6" creationId="{221534FB-04C5-499C-BC5C-8F65E33A0A88}"/>
          </ac:spMkLst>
        </pc:spChg>
      </pc:sldChg>
      <pc:sldChg chg="addSp delSp modSp">
        <pc:chgData name="Ken Merrihew" userId="bcb7a1e886d99f07" providerId="LiveId" clId="{E6ABE5A0-9265-4304-B8A9-27DD9A9B60C6}" dt="2018-10-27T21:25:31.704" v="75" actId="478"/>
        <pc:sldMkLst>
          <pc:docMk/>
          <pc:sldMk cId="3193397044" sldId="284"/>
        </pc:sldMkLst>
        <pc:picChg chg="add del ord">
          <ac:chgData name="Ken Merrihew" userId="bcb7a1e886d99f07" providerId="LiveId" clId="{E6ABE5A0-9265-4304-B8A9-27DD9A9B60C6}" dt="2018-10-27T21:25:30.416" v="74" actId="478"/>
          <ac:picMkLst>
            <pc:docMk/>
            <pc:sldMk cId="3193397044" sldId="284"/>
            <ac:picMk id="1026" creationId="{DB9E3610-97E1-4EDF-964F-48FD32B14751}"/>
          </ac:picMkLst>
        </pc:picChg>
        <pc:picChg chg="add del mod">
          <ac:chgData name="Ken Merrihew" userId="bcb7a1e886d99f07" providerId="LiveId" clId="{E6ABE5A0-9265-4304-B8A9-27DD9A9B60C6}" dt="2018-10-27T21:25:31.704" v="75" actId="478"/>
          <ac:picMkLst>
            <pc:docMk/>
            <pc:sldMk cId="3193397044" sldId="284"/>
            <ac:picMk id="1028" creationId="{1DE75D37-9DB6-49FD-9F37-3863008AFD59}"/>
          </ac:picMkLst>
        </pc:picChg>
      </pc:sldChg>
      <pc:sldChg chg="modSp">
        <pc:chgData name="Ken Merrihew" userId="bcb7a1e886d99f07" providerId="LiveId" clId="{E6ABE5A0-9265-4304-B8A9-27DD9A9B60C6}" dt="2018-10-27T21:26:44.338" v="95" actId="1037"/>
        <pc:sldMkLst>
          <pc:docMk/>
          <pc:sldMk cId="3657027863" sldId="290"/>
        </pc:sldMkLst>
        <pc:spChg chg="mod">
          <ac:chgData name="Ken Merrihew" userId="bcb7a1e886d99f07" providerId="LiveId" clId="{E6ABE5A0-9265-4304-B8A9-27DD9A9B60C6}" dt="2018-10-27T21:26:44.338" v="95" actId="1037"/>
          <ac:spMkLst>
            <pc:docMk/>
            <pc:sldMk cId="3657027863" sldId="290"/>
            <ac:spMk id="10" creationId="{8FFB1186-9844-4321-8973-E7E60A5F8A4E}"/>
          </ac:spMkLst>
        </pc:spChg>
      </pc:sldChg>
      <pc:sldChg chg="modSp">
        <pc:chgData name="Ken Merrihew" userId="bcb7a1e886d99f07" providerId="LiveId" clId="{E6ABE5A0-9265-4304-B8A9-27DD9A9B60C6}" dt="2018-10-27T01:17:39.438" v="58" actId="1036"/>
        <pc:sldMkLst>
          <pc:docMk/>
          <pc:sldMk cId="2565848669" sldId="291"/>
        </pc:sldMkLst>
        <pc:picChg chg="mod">
          <ac:chgData name="Ken Merrihew" userId="bcb7a1e886d99f07" providerId="LiveId" clId="{E6ABE5A0-9265-4304-B8A9-27DD9A9B60C6}" dt="2018-10-27T01:17:15.877" v="28" actId="1076"/>
          <ac:picMkLst>
            <pc:docMk/>
            <pc:sldMk cId="2565848669" sldId="291"/>
            <ac:picMk id="22" creationId="{06C0C0AE-BC7A-4C41-9423-B166C9AC4FCA}"/>
          </ac:picMkLst>
        </pc:picChg>
        <pc:picChg chg="mod">
          <ac:chgData name="Ken Merrihew" userId="bcb7a1e886d99f07" providerId="LiveId" clId="{E6ABE5A0-9265-4304-B8A9-27DD9A9B60C6}" dt="2018-10-27T01:17:39.438" v="58" actId="1036"/>
          <ac:picMkLst>
            <pc:docMk/>
            <pc:sldMk cId="2565848669" sldId="291"/>
            <ac:picMk id="8200" creationId="{60FA9990-68B8-4F4B-BA93-5DB4F97B6E2C}"/>
          </ac:picMkLst>
        </pc:picChg>
      </pc:sldChg>
      <pc:sldChg chg="modAnim">
        <pc:chgData name="Ken Merrihew" userId="bcb7a1e886d99f07" providerId="LiveId" clId="{E6ABE5A0-9265-4304-B8A9-27DD9A9B60C6}" dt="2018-10-27T01:18:58.832" v="59"/>
        <pc:sldMkLst>
          <pc:docMk/>
          <pc:sldMk cId="2469254928" sldId="292"/>
        </pc:sldMkLst>
      </pc:sldChg>
      <pc:sldChg chg="add del">
        <pc:chgData name="Ken Merrihew" userId="bcb7a1e886d99f07" providerId="LiveId" clId="{E6ABE5A0-9265-4304-B8A9-27DD9A9B60C6}" dt="2018-10-27T21:25:07.629" v="73"/>
        <pc:sldMkLst>
          <pc:docMk/>
          <pc:sldMk cId="825221995" sldId="293"/>
        </pc:sldMkLst>
      </pc:sldChg>
      <pc:sldChg chg="delSp modSp add delAnim modAnim">
        <pc:chgData name="Ken Merrihew" userId="bcb7a1e886d99f07" providerId="LiveId" clId="{E6ABE5A0-9265-4304-B8A9-27DD9A9B60C6}" dt="2018-10-28T02:44:32.130" v="523"/>
        <pc:sldMkLst>
          <pc:docMk/>
          <pc:sldMk cId="4015978231" sldId="293"/>
        </pc:sldMkLst>
        <pc:spChg chg="del">
          <ac:chgData name="Ken Merrihew" userId="bcb7a1e886d99f07" providerId="LiveId" clId="{E6ABE5A0-9265-4304-B8A9-27DD9A9B60C6}" dt="2018-10-28T02:44:24.415" v="521" actId="478"/>
          <ac:spMkLst>
            <pc:docMk/>
            <pc:sldMk cId="4015978231" sldId="293"/>
            <ac:spMk id="4" creationId="{787B37B6-3B0F-49CB-A7BD-22F19828797C}"/>
          </ac:spMkLst>
        </pc:spChg>
        <pc:spChg chg="del">
          <ac:chgData name="Ken Merrihew" userId="bcb7a1e886d99f07" providerId="LiveId" clId="{E6ABE5A0-9265-4304-B8A9-27DD9A9B60C6}" dt="2018-10-28T02:44:26.073" v="522" actId="478"/>
          <ac:spMkLst>
            <pc:docMk/>
            <pc:sldMk cId="4015978231" sldId="293"/>
            <ac:spMk id="5" creationId="{02C5E74E-8429-4CD9-BFCB-424C73D32B9A}"/>
          </ac:spMkLst>
        </pc:spChg>
        <pc:spChg chg="mod ord">
          <ac:chgData name="Ken Merrihew" userId="bcb7a1e886d99f07" providerId="LiveId" clId="{E6ABE5A0-9265-4304-B8A9-27DD9A9B60C6}" dt="2018-10-28T02:44:19.215" v="520" actId="1035"/>
          <ac:spMkLst>
            <pc:docMk/>
            <pc:sldMk cId="4015978231" sldId="293"/>
            <ac:spMk id="6" creationId="{221534FB-04C5-499C-BC5C-8F65E33A0A8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1302-90EA-4A6B-966B-9BE3E354F69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camiseta-jersey-sudadera-camisetas-34480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4D2911-FAB2-413A-A007-D7F1362C6F6D}"/>
              </a:ext>
            </a:extLst>
          </p:cNvPr>
          <p:cNvSpPr txBox="1"/>
          <p:nvPr/>
        </p:nvSpPr>
        <p:spPr>
          <a:xfrm>
            <a:off x="5301575" y="2013626"/>
            <a:ext cx="2217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39748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29480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758B984C-9491-4EE7-8300-C7D6A479BE59}"/>
              </a:ext>
            </a:extLst>
          </p:cNvPr>
          <p:cNvSpPr txBox="1"/>
          <p:nvPr/>
        </p:nvSpPr>
        <p:spPr>
          <a:xfrm rot="19379179">
            <a:off x="1389095" y="2218060"/>
            <a:ext cx="237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1B239F-5B08-4710-A965-F5FC4C70D2F8}"/>
              </a:ext>
            </a:extLst>
          </p:cNvPr>
          <p:cNvGrpSpPr/>
          <p:nvPr/>
        </p:nvGrpSpPr>
        <p:grpSpPr>
          <a:xfrm>
            <a:off x="3536654" y="1665134"/>
            <a:ext cx="1693573" cy="3103809"/>
            <a:chOff x="3522371" y="1665134"/>
            <a:chExt cx="1693573" cy="3103809"/>
          </a:xfrm>
        </p:grpSpPr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422AFDEC-AD8E-40E4-B08E-3B439CD222B4}"/>
                </a:ext>
              </a:extLst>
            </p:cNvPr>
            <p:cNvSpPr/>
            <p:nvPr/>
          </p:nvSpPr>
          <p:spPr>
            <a:xfrm>
              <a:off x="3522371" y="1665134"/>
              <a:ext cx="1693573" cy="3103809"/>
            </a:xfrm>
            <a:prstGeom prst="trapezoid">
              <a:avLst>
                <a:gd name="adj" fmla="val 26761"/>
              </a:avLst>
            </a:prstGeom>
            <a:solidFill>
              <a:schemeClr val="bg2">
                <a:lumMod val="25000"/>
              </a:schemeClr>
            </a:solidFill>
            <a:ln w="3810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15C03A-9F33-4139-86CC-FF63795B8C17}"/>
                </a:ext>
              </a:extLst>
            </p:cNvPr>
            <p:cNvGrpSpPr/>
            <p:nvPr/>
          </p:nvGrpSpPr>
          <p:grpSpPr>
            <a:xfrm>
              <a:off x="3901818" y="2033262"/>
              <a:ext cx="1005272" cy="2667527"/>
              <a:chOff x="3901818" y="2033262"/>
              <a:chExt cx="1005272" cy="2667527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8CACE6F-A7BB-459B-8E88-E3021C50EC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1818" y="4282345"/>
                <a:ext cx="1005272" cy="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938FCEC-4BC5-42B0-901D-900CED4DB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8100" y="3804307"/>
                <a:ext cx="830804" cy="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A973BDA-1FED-462A-9C85-F54C29534D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9242" y="3303564"/>
                <a:ext cx="686615" cy="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28900F9-FA62-4BF0-BC7E-DA117658ED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4771" y="2802821"/>
                <a:ext cx="567450" cy="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06C0265-5E2A-48F8-8F2C-7CECC22A8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2745" y="2302078"/>
                <a:ext cx="468967" cy="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DD6E83E-F043-441C-8191-1DA331DB91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0259" y="2033262"/>
                <a:ext cx="39756" cy="2667527"/>
              </a:xfrm>
              <a:prstGeom prst="line">
                <a:avLst/>
              </a:prstGeom>
              <a:ln w="57150">
                <a:solidFill>
                  <a:schemeClr val="bg2">
                    <a:lumMod val="9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D2310CC-F784-4455-8A29-19A1E51F96EE}"/>
              </a:ext>
            </a:extLst>
          </p:cNvPr>
          <p:cNvSpPr txBox="1"/>
          <p:nvPr/>
        </p:nvSpPr>
        <p:spPr>
          <a:xfrm rot="19379179">
            <a:off x="1349354" y="2227491"/>
            <a:ext cx="234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Good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695567-7E8D-434D-95D7-9C9C185D01EC}"/>
              </a:ext>
            </a:extLst>
          </p:cNvPr>
          <p:cNvSpPr txBox="1"/>
          <p:nvPr/>
        </p:nvSpPr>
        <p:spPr>
          <a:xfrm rot="2550419">
            <a:off x="5041784" y="2400945"/>
            <a:ext cx="293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Good enough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437377-6618-4F1A-B892-081DF2C0BE14}"/>
              </a:ext>
            </a:extLst>
          </p:cNvPr>
          <p:cNvSpPr txBox="1"/>
          <p:nvPr/>
        </p:nvSpPr>
        <p:spPr>
          <a:xfrm rot="2550419">
            <a:off x="5792852" y="2194781"/>
            <a:ext cx="104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Bad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6050A6-2B22-4A6E-B569-A4490F8963D7}"/>
              </a:ext>
            </a:extLst>
          </p:cNvPr>
          <p:cNvSpPr/>
          <p:nvPr/>
        </p:nvSpPr>
        <p:spPr>
          <a:xfrm>
            <a:off x="5720250" y="1973453"/>
            <a:ext cx="1348204" cy="1581998"/>
          </a:xfrm>
          <a:custGeom>
            <a:avLst/>
            <a:gdLst>
              <a:gd name="connsiteX0" fmla="*/ 0 w 1330037"/>
              <a:gd name="connsiteY0" fmla="*/ 0 h 1563831"/>
              <a:gd name="connsiteX1" fmla="*/ 914400 w 1330037"/>
              <a:gd name="connsiteY1" fmla="*/ 644236 h 1563831"/>
              <a:gd name="connsiteX2" fmla="*/ 1330037 w 1330037"/>
              <a:gd name="connsiteY2" fmla="*/ 1563831 h 1563831"/>
              <a:gd name="connsiteX0" fmla="*/ 0 w 1330037"/>
              <a:gd name="connsiteY0" fmla="*/ 0 h 1563831"/>
              <a:gd name="connsiteX1" fmla="*/ 829621 w 1330037"/>
              <a:gd name="connsiteY1" fmla="*/ 710848 h 1563831"/>
              <a:gd name="connsiteX2" fmla="*/ 1330037 w 1330037"/>
              <a:gd name="connsiteY2" fmla="*/ 1563831 h 1563831"/>
              <a:gd name="connsiteX0" fmla="*/ 0 w 1348204"/>
              <a:gd name="connsiteY0" fmla="*/ 0 h 1581998"/>
              <a:gd name="connsiteX1" fmla="*/ 829621 w 1348204"/>
              <a:gd name="connsiteY1" fmla="*/ 710848 h 1581998"/>
              <a:gd name="connsiteX2" fmla="*/ 1348204 w 1348204"/>
              <a:gd name="connsiteY2" fmla="*/ 1581998 h 158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204" h="1581998">
                <a:moveTo>
                  <a:pt x="0" y="0"/>
                </a:moveTo>
                <a:cubicBezTo>
                  <a:pt x="346363" y="191799"/>
                  <a:pt x="604920" y="447182"/>
                  <a:pt x="829621" y="710848"/>
                </a:cubicBezTo>
                <a:cubicBezTo>
                  <a:pt x="1054322" y="974514"/>
                  <a:pt x="1251222" y="1252519"/>
                  <a:pt x="1348204" y="1581998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E3FD76F-4A14-4BB3-9F9D-7094EEFEA0FC}"/>
              </a:ext>
            </a:extLst>
          </p:cNvPr>
          <p:cNvSpPr/>
          <p:nvPr/>
        </p:nvSpPr>
        <p:spPr>
          <a:xfrm rot="4852298" flipH="1">
            <a:off x="5787133" y="2029142"/>
            <a:ext cx="1348204" cy="1581998"/>
          </a:xfrm>
          <a:custGeom>
            <a:avLst/>
            <a:gdLst>
              <a:gd name="connsiteX0" fmla="*/ 0 w 1330037"/>
              <a:gd name="connsiteY0" fmla="*/ 0 h 1563831"/>
              <a:gd name="connsiteX1" fmla="*/ 914400 w 1330037"/>
              <a:gd name="connsiteY1" fmla="*/ 644236 h 1563831"/>
              <a:gd name="connsiteX2" fmla="*/ 1330037 w 1330037"/>
              <a:gd name="connsiteY2" fmla="*/ 1563831 h 1563831"/>
              <a:gd name="connsiteX0" fmla="*/ 0 w 1330037"/>
              <a:gd name="connsiteY0" fmla="*/ 0 h 1563831"/>
              <a:gd name="connsiteX1" fmla="*/ 829621 w 1330037"/>
              <a:gd name="connsiteY1" fmla="*/ 710848 h 1563831"/>
              <a:gd name="connsiteX2" fmla="*/ 1330037 w 1330037"/>
              <a:gd name="connsiteY2" fmla="*/ 1563831 h 1563831"/>
              <a:gd name="connsiteX0" fmla="*/ 0 w 1348204"/>
              <a:gd name="connsiteY0" fmla="*/ 0 h 1581998"/>
              <a:gd name="connsiteX1" fmla="*/ 829621 w 1348204"/>
              <a:gd name="connsiteY1" fmla="*/ 710848 h 1581998"/>
              <a:gd name="connsiteX2" fmla="*/ 1348204 w 1348204"/>
              <a:gd name="connsiteY2" fmla="*/ 1581998 h 158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204" h="1581998">
                <a:moveTo>
                  <a:pt x="0" y="0"/>
                </a:moveTo>
                <a:cubicBezTo>
                  <a:pt x="346363" y="191799"/>
                  <a:pt x="604920" y="447182"/>
                  <a:pt x="829621" y="710848"/>
                </a:cubicBezTo>
                <a:cubicBezTo>
                  <a:pt x="1054322" y="974514"/>
                  <a:pt x="1251222" y="1252519"/>
                  <a:pt x="1348204" y="1581998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5FCC7B-6719-4497-B341-F14703913C9F}"/>
              </a:ext>
            </a:extLst>
          </p:cNvPr>
          <p:cNvGrpSpPr/>
          <p:nvPr/>
        </p:nvGrpSpPr>
        <p:grpSpPr>
          <a:xfrm>
            <a:off x="4202304" y="2244619"/>
            <a:ext cx="402159" cy="5650749"/>
            <a:chOff x="5628405" y="1951058"/>
            <a:chExt cx="402159" cy="534177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EC9A4EF-0DD4-4B67-943D-9B28E6F7432E}"/>
                </a:ext>
              </a:extLst>
            </p:cNvPr>
            <p:cNvGrpSpPr/>
            <p:nvPr/>
          </p:nvGrpSpPr>
          <p:grpSpPr>
            <a:xfrm>
              <a:off x="5628405" y="1951058"/>
              <a:ext cx="402159" cy="2667527"/>
              <a:chOff x="6311080" y="2384445"/>
              <a:chExt cx="402159" cy="2667527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DC50E9D-19E3-439B-8955-9A815CAF8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8993" y="2384445"/>
                <a:ext cx="39756" cy="2667527"/>
              </a:xfrm>
              <a:prstGeom prst="line">
                <a:avLst/>
              </a:prstGeom>
              <a:ln w="76200" cap="rnd">
                <a:solidFill>
                  <a:schemeClr val="bg2">
                    <a:lumMod val="9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rapezoid 61">
                <a:extLst>
                  <a:ext uri="{FF2B5EF4-FFF2-40B4-BE49-F238E27FC236}">
                    <a16:creationId xmlns:a16="http://schemas.microsoft.com/office/drawing/2014/main" id="{51DFE4AD-0330-421E-9439-9FBBF6B28985}"/>
                  </a:ext>
                </a:extLst>
              </p:cNvPr>
              <p:cNvSpPr/>
              <p:nvPr/>
            </p:nvSpPr>
            <p:spPr>
              <a:xfrm rot="10800000">
                <a:off x="6311080" y="3540700"/>
                <a:ext cx="402159" cy="386206"/>
              </a:xfrm>
              <a:prstGeom prst="trapezoid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EC0A0F9-2ADE-4DFD-89F7-3BB73901B099}"/>
                </a:ext>
              </a:extLst>
            </p:cNvPr>
            <p:cNvCxnSpPr/>
            <p:nvPr/>
          </p:nvCxnSpPr>
          <p:spPr>
            <a:xfrm>
              <a:off x="5877633" y="4625309"/>
              <a:ext cx="49078" cy="2667527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rapezoid 52">
            <a:extLst>
              <a:ext uri="{FF2B5EF4-FFF2-40B4-BE49-F238E27FC236}">
                <a16:creationId xmlns:a16="http://schemas.microsoft.com/office/drawing/2014/main" id="{AED5CA33-7F5B-44B4-B625-FA2FF37C5DFB}"/>
              </a:ext>
            </a:extLst>
          </p:cNvPr>
          <p:cNvSpPr/>
          <p:nvPr/>
        </p:nvSpPr>
        <p:spPr>
          <a:xfrm>
            <a:off x="3082994" y="4710315"/>
            <a:ext cx="2600612" cy="1506828"/>
          </a:xfrm>
          <a:prstGeom prst="trapezoi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3C7AB"/>
                </a:solidFill>
                <a:effectLst>
                  <a:innerShdw blurRad="63500" dist="114300" dir="10800000">
                    <a:prstClr val="black">
                      <a:alpha val="75000"/>
                    </a:prstClr>
                  </a:innerShdw>
                </a:effectLst>
                <a:latin typeface="Arial Rounded MT Bold" panose="020F0704030504030204" pitchFamily="34" charset="0"/>
              </a:rPr>
              <a:t>METRONOME </a:t>
            </a:r>
          </a:p>
          <a:p>
            <a:pPr algn="ctr"/>
            <a:r>
              <a:rPr lang="en-US" dirty="0">
                <a:solidFill>
                  <a:srgbClr val="E3C7AB"/>
                </a:solidFill>
                <a:effectLst>
                  <a:innerShdw blurRad="63500" dist="114300" dir="10800000">
                    <a:prstClr val="black">
                      <a:alpha val="75000"/>
                    </a:prstClr>
                  </a:innerShdw>
                </a:effectLst>
                <a:latin typeface="Arial Rounded MT Bold" panose="020F0704030504030204" pitchFamily="34" charset="0"/>
              </a:rPr>
              <a:t>OF</a:t>
            </a:r>
          </a:p>
          <a:p>
            <a:pPr algn="ctr"/>
            <a:r>
              <a:rPr lang="en-US" dirty="0">
                <a:solidFill>
                  <a:srgbClr val="E3C7AB"/>
                </a:solidFill>
                <a:effectLst>
                  <a:innerShdw blurRad="63500" dist="114300" dir="10800000">
                    <a:prstClr val="black">
                      <a:alpha val="75000"/>
                    </a:prstClr>
                  </a:innerShdw>
                </a:effectLst>
                <a:latin typeface="Arial Rounded MT Bold" panose="020F0704030504030204" pitchFamily="34" charset="0"/>
              </a:rPr>
              <a:t>SALVATION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6E093C4-E58B-4B95-AD98-F9DB2BD430FA}"/>
              </a:ext>
            </a:extLst>
          </p:cNvPr>
          <p:cNvSpPr/>
          <p:nvPr/>
        </p:nvSpPr>
        <p:spPr>
          <a:xfrm rot="17595765">
            <a:off x="2156041" y="2075480"/>
            <a:ext cx="761025" cy="1002176"/>
          </a:xfrm>
          <a:custGeom>
            <a:avLst/>
            <a:gdLst>
              <a:gd name="connsiteX0" fmla="*/ 0 w 1330037"/>
              <a:gd name="connsiteY0" fmla="*/ 0 h 1563831"/>
              <a:gd name="connsiteX1" fmla="*/ 914400 w 1330037"/>
              <a:gd name="connsiteY1" fmla="*/ 644236 h 1563831"/>
              <a:gd name="connsiteX2" fmla="*/ 1330037 w 1330037"/>
              <a:gd name="connsiteY2" fmla="*/ 1563831 h 1563831"/>
              <a:gd name="connsiteX0" fmla="*/ 0 w 1330037"/>
              <a:gd name="connsiteY0" fmla="*/ 0 h 1563831"/>
              <a:gd name="connsiteX1" fmla="*/ 829621 w 1330037"/>
              <a:gd name="connsiteY1" fmla="*/ 710848 h 1563831"/>
              <a:gd name="connsiteX2" fmla="*/ 1330037 w 1330037"/>
              <a:gd name="connsiteY2" fmla="*/ 1563831 h 1563831"/>
              <a:gd name="connsiteX0" fmla="*/ 0 w 1348204"/>
              <a:gd name="connsiteY0" fmla="*/ 0 h 1581998"/>
              <a:gd name="connsiteX1" fmla="*/ 829621 w 1348204"/>
              <a:gd name="connsiteY1" fmla="*/ 710848 h 1581998"/>
              <a:gd name="connsiteX2" fmla="*/ 1348204 w 1348204"/>
              <a:gd name="connsiteY2" fmla="*/ 1581998 h 158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204" h="1581998">
                <a:moveTo>
                  <a:pt x="0" y="0"/>
                </a:moveTo>
                <a:cubicBezTo>
                  <a:pt x="346363" y="191799"/>
                  <a:pt x="604920" y="447182"/>
                  <a:pt x="829621" y="710848"/>
                </a:cubicBezTo>
                <a:cubicBezTo>
                  <a:pt x="1054322" y="974514"/>
                  <a:pt x="1251222" y="1252519"/>
                  <a:pt x="1348204" y="1581998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ED80AD1-F5E7-4785-B617-2005FA544D56}"/>
              </a:ext>
            </a:extLst>
          </p:cNvPr>
          <p:cNvSpPr/>
          <p:nvPr/>
        </p:nvSpPr>
        <p:spPr>
          <a:xfrm rot="188597" flipH="1">
            <a:off x="2304913" y="2140284"/>
            <a:ext cx="571769" cy="931070"/>
          </a:xfrm>
          <a:custGeom>
            <a:avLst/>
            <a:gdLst>
              <a:gd name="connsiteX0" fmla="*/ 0 w 1330037"/>
              <a:gd name="connsiteY0" fmla="*/ 0 h 1563831"/>
              <a:gd name="connsiteX1" fmla="*/ 914400 w 1330037"/>
              <a:gd name="connsiteY1" fmla="*/ 644236 h 1563831"/>
              <a:gd name="connsiteX2" fmla="*/ 1330037 w 1330037"/>
              <a:gd name="connsiteY2" fmla="*/ 1563831 h 1563831"/>
              <a:gd name="connsiteX0" fmla="*/ 0 w 1330037"/>
              <a:gd name="connsiteY0" fmla="*/ 0 h 1563831"/>
              <a:gd name="connsiteX1" fmla="*/ 829621 w 1330037"/>
              <a:gd name="connsiteY1" fmla="*/ 710848 h 1563831"/>
              <a:gd name="connsiteX2" fmla="*/ 1330037 w 1330037"/>
              <a:gd name="connsiteY2" fmla="*/ 1563831 h 1563831"/>
              <a:gd name="connsiteX0" fmla="*/ 0 w 1348204"/>
              <a:gd name="connsiteY0" fmla="*/ 0 h 1581998"/>
              <a:gd name="connsiteX1" fmla="*/ 829621 w 1348204"/>
              <a:gd name="connsiteY1" fmla="*/ 710848 h 1581998"/>
              <a:gd name="connsiteX2" fmla="*/ 1348204 w 1348204"/>
              <a:gd name="connsiteY2" fmla="*/ 1581998 h 158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204" h="1581998">
                <a:moveTo>
                  <a:pt x="0" y="0"/>
                </a:moveTo>
                <a:cubicBezTo>
                  <a:pt x="346363" y="191799"/>
                  <a:pt x="604920" y="447182"/>
                  <a:pt x="829621" y="710848"/>
                </a:cubicBezTo>
                <a:cubicBezTo>
                  <a:pt x="1054322" y="974514"/>
                  <a:pt x="1251222" y="1252519"/>
                  <a:pt x="1348204" y="1581998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BA81FF-A8DA-4955-9BD2-43DB09C34C7C}"/>
              </a:ext>
            </a:extLst>
          </p:cNvPr>
          <p:cNvSpPr txBox="1"/>
          <p:nvPr/>
        </p:nvSpPr>
        <p:spPr>
          <a:xfrm rot="2550419">
            <a:off x="5208760" y="2218248"/>
            <a:ext cx="224927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dirty="0"/>
              <a:t>Faith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2FB781-2B6C-443B-8D97-7545775F953C}"/>
              </a:ext>
            </a:extLst>
          </p:cNvPr>
          <p:cNvSpPr txBox="1"/>
          <p:nvPr/>
        </p:nvSpPr>
        <p:spPr>
          <a:xfrm>
            <a:off x="630068" y="4075404"/>
            <a:ext cx="75877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the finished work of Christ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BD2C574-8CA8-4DBE-8DFB-C30D5F3B9812}"/>
              </a:ext>
            </a:extLst>
          </p:cNvPr>
          <p:cNvSpPr/>
          <p:nvPr/>
        </p:nvSpPr>
        <p:spPr>
          <a:xfrm rot="17595765">
            <a:off x="2142069" y="2096475"/>
            <a:ext cx="761025" cy="1002176"/>
          </a:xfrm>
          <a:custGeom>
            <a:avLst/>
            <a:gdLst>
              <a:gd name="connsiteX0" fmla="*/ 0 w 1330037"/>
              <a:gd name="connsiteY0" fmla="*/ 0 h 1563831"/>
              <a:gd name="connsiteX1" fmla="*/ 914400 w 1330037"/>
              <a:gd name="connsiteY1" fmla="*/ 644236 h 1563831"/>
              <a:gd name="connsiteX2" fmla="*/ 1330037 w 1330037"/>
              <a:gd name="connsiteY2" fmla="*/ 1563831 h 1563831"/>
              <a:gd name="connsiteX0" fmla="*/ 0 w 1330037"/>
              <a:gd name="connsiteY0" fmla="*/ 0 h 1563831"/>
              <a:gd name="connsiteX1" fmla="*/ 829621 w 1330037"/>
              <a:gd name="connsiteY1" fmla="*/ 710848 h 1563831"/>
              <a:gd name="connsiteX2" fmla="*/ 1330037 w 1330037"/>
              <a:gd name="connsiteY2" fmla="*/ 1563831 h 1563831"/>
              <a:gd name="connsiteX0" fmla="*/ 0 w 1348204"/>
              <a:gd name="connsiteY0" fmla="*/ 0 h 1581998"/>
              <a:gd name="connsiteX1" fmla="*/ 829621 w 1348204"/>
              <a:gd name="connsiteY1" fmla="*/ 710848 h 1581998"/>
              <a:gd name="connsiteX2" fmla="*/ 1348204 w 1348204"/>
              <a:gd name="connsiteY2" fmla="*/ 1581998 h 158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204" h="1581998">
                <a:moveTo>
                  <a:pt x="0" y="0"/>
                </a:moveTo>
                <a:cubicBezTo>
                  <a:pt x="346363" y="191799"/>
                  <a:pt x="604920" y="447182"/>
                  <a:pt x="829621" y="710848"/>
                </a:cubicBezTo>
                <a:cubicBezTo>
                  <a:pt x="1054322" y="974514"/>
                  <a:pt x="1251222" y="1252519"/>
                  <a:pt x="1348204" y="1581998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DCE7CDA-0DE0-4FFF-BC72-55B37B2DB3F9}"/>
              </a:ext>
            </a:extLst>
          </p:cNvPr>
          <p:cNvSpPr/>
          <p:nvPr/>
        </p:nvSpPr>
        <p:spPr>
          <a:xfrm rot="188597" flipH="1">
            <a:off x="2290941" y="2161279"/>
            <a:ext cx="571769" cy="931070"/>
          </a:xfrm>
          <a:custGeom>
            <a:avLst/>
            <a:gdLst>
              <a:gd name="connsiteX0" fmla="*/ 0 w 1330037"/>
              <a:gd name="connsiteY0" fmla="*/ 0 h 1563831"/>
              <a:gd name="connsiteX1" fmla="*/ 914400 w 1330037"/>
              <a:gd name="connsiteY1" fmla="*/ 644236 h 1563831"/>
              <a:gd name="connsiteX2" fmla="*/ 1330037 w 1330037"/>
              <a:gd name="connsiteY2" fmla="*/ 1563831 h 1563831"/>
              <a:gd name="connsiteX0" fmla="*/ 0 w 1330037"/>
              <a:gd name="connsiteY0" fmla="*/ 0 h 1563831"/>
              <a:gd name="connsiteX1" fmla="*/ 829621 w 1330037"/>
              <a:gd name="connsiteY1" fmla="*/ 710848 h 1563831"/>
              <a:gd name="connsiteX2" fmla="*/ 1330037 w 1330037"/>
              <a:gd name="connsiteY2" fmla="*/ 1563831 h 1563831"/>
              <a:gd name="connsiteX0" fmla="*/ 0 w 1348204"/>
              <a:gd name="connsiteY0" fmla="*/ 0 h 1581998"/>
              <a:gd name="connsiteX1" fmla="*/ 829621 w 1348204"/>
              <a:gd name="connsiteY1" fmla="*/ 710848 h 1581998"/>
              <a:gd name="connsiteX2" fmla="*/ 1348204 w 1348204"/>
              <a:gd name="connsiteY2" fmla="*/ 1581998 h 158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204" h="1581998">
                <a:moveTo>
                  <a:pt x="0" y="0"/>
                </a:moveTo>
                <a:cubicBezTo>
                  <a:pt x="346363" y="191799"/>
                  <a:pt x="604920" y="447182"/>
                  <a:pt x="829621" y="710848"/>
                </a:cubicBezTo>
                <a:cubicBezTo>
                  <a:pt x="1054322" y="974514"/>
                  <a:pt x="1251222" y="1252519"/>
                  <a:pt x="1348204" y="1581998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2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Motion origin="layout" path="M -1.94444E-6 -4.44444E-6 L -1.94444E-6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4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4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4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3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3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3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30"/>
                            </p:stCondLst>
                            <p:childTnLst>
                              <p:par>
                                <p:cTn id="8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72222E-6 -4.07407E-6 L -4.72222E-6 -0.07222 " pathEditMode="relative" rAng="0" ptsTypes="AA">
                                      <p:cBhvr>
                                        <p:cTn id="1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6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3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-2580000">
                                      <p:cBhvr>
                                        <p:cTn id="1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42" presetClass="path" presetSubtype="0" fill="hold" grpId="4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4.72222E-6 -4.07407E-6 L -0.21076 0.1692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844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5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Motion origin="layout" path="M -4.16667E-6 -1.48148E-6 L -4.16667E-6 -0.07222 " pathEditMode="relative" rAng="0" ptsTypes="AA">
                                      <p:cBhvr>
                                        <p:cTn id="1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47" grpId="0"/>
      <p:bldP spid="47" grpId="1"/>
      <p:bldP spid="47" grpId="2"/>
      <p:bldP spid="48" grpId="0"/>
      <p:bldP spid="48" grpId="1"/>
      <p:bldP spid="48" grpId="2"/>
      <p:bldP spid="50" grpId="0"/>
      <p:bldP spid="50" grpId="1"/>
      <p:bldP spid="20" grpId="0" animBg="1"/>
      <p:bldP spid="20" grpId="1" animBg="1"/>
      <p:bldP spid="55" grpId="0" animBg="1"/>
      <p:bldP spid="55" grpId="1" animBg="1"/>
      <p:bldP spid="53" grpId="0" animBg="1"/>
      <p:bldP spid="53" grpId="1" animBg="1"/>
      <p:bldP spid="64" grpId="0" animBg="1"/>
      <p:bldP spid="64" grpId="1" animBg="1"/>
      <p:bldP spid="65" grpId="0" animBg="1"/>
      <p:bldP spid="65" grpId="1" animBg="1"/>
      <p:bldP spid="52" grpId="0"/>
      <p:bldP spid="52" grpId="1"/>
      <p:bldP spid="52" grpId="2"/>
      <p:bldP spid="52" grpId="3"/>
      <p:bldP spid="52" grpId="4"/>
      <p:bldP spid="52" grpId="5"/>
      <p:bldP spid="54" grpId="0"/>
      <p:bldP spid="54" grpId="1"/>
      <p:bldP spid="67" grpId="0" animBg="1"/>
      <p:bldP spid="67" grpId="1" animBg="1"/>
      <p:bldP spid="68" grpId="0" animBg="1"/>
      <p:bldP spid="6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23899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817345" y="1357009"/>
            <a:ext cx="749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deceit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dolos</a:t>
            </a:r>
            <a:r>
              <a:rPr lang="en-US" sz="3200" dirty="0"/>
              <a:t> (v. 1)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A67C6-AD7D-47FE-A7D4-C795E84A5E58}"/>
              </a:ext>
            </a:extLst>
          </p:cNvPr>
          <p:cNvSpPr txBox="1"/>
          <p:nvPr/>
        </p:nvSpPr>
        <p:spPr>
          <a:xfrm>
            <a:off x="872989" y="1357009"/>
            <a:ext cx="7136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pure</a:t>
            </a:r>
            <a:r>
              <a:rPr lang="en-US" sz="3200" dirty="0">
                <a:solidFill>
                  <a:schemeClr val="bg1"/>
                </a:solidFill>
              </a:rPr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adolos</a:t>
            </a:r>
            <a:endParaRPr lang="en-US" sz="32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24692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6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2.77778E-7 0.0375 C -2.77778E-7 0.05417 0.01146 0.075 0.02101 0.075 L 0.04201 0.075 " pathEditMode="relative" rAng="0" ptsTypes="AA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114A31-986A-4F7F-973F-ACF11EA85BE6}"/>
              </a:ext>
            </a:extLst>
          </p:cNvPr>
          <p:cNvSpPr/>
          <p:nvPr/>
        </p:nvSpPr>
        <p:spPr>
          <a:xfrm>
            <a:off x="835492" y="1503673"/>
            <a:ext cx="7162027" cy="371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pic>
        <p:nvPicPr>
          <p:cNvPr id="2050" name="Picture 2" descr="https://ilovekadampabuddhism.files.wordpress.com/2015/09/human-life-cycle-2.jpg?w=1200">
            <a:extLst>
              <a:ext uri="{FF2B5EF4-FFF2-40B4-BE49-F238E27FC236}">
                <a16:creationId xmlns:a16="http://schemas.microsoft.com/office/drawing/2014/main" id="{E985EE4C-E33F-4D63-8EBD-961F51DA3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74" b="89934" l="10000" r="90000">
                        <a14:foregroundMark x1="72083" y1="3974" x2="68167" y2="16954"/>
                        <a14:foregroundMark x1="68167" y1="16954" x2="68083" y2="1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25" r="12191" b="29479"/>
          <a:stretch/>
        </p:blipFill>
        <p:spPr bwMode="auto">
          <a:xfrm>
            <a:off x="5893802" y="2049634"/>
            <a:ext cx="2103717" cy="28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lovekadampabuddhism.files.wordpress.com/2015/09/human-life-cycle-2.jpg?w=1200">
            <a:extLst>
              <a:ext uri="{FF2B5EF4-FFF2-40B4-BE49-F238E27FC236}">
                <a16:creationId xmlns:a16="http://schemas.microsoft.com/office/drawing/2014/main" id="{F3FFDEB1-6DF2-452F-BA26-809944E24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417" y1="56821" x2="20583" y2="60795"/>
                        <a14:backgroundMark x1="68083" y1="31523" x2="68083" y2="31523"/>
                        <a14:backgroundMark x1="68167" y1="14172" x2="69417" y2="41192"/>
                        <a14:backgroundMark x1="13667" y1="70066" x2="18750" y2="72848"/>
                        <a14:backgroundMark x1="18750" y1="72848" x2="21250" y2="70596"/>
                        <a14:backgroundMark x1="18250" y1="74570" x2="18333" y2="73775"/>
                        <a14:backgroundMark x1="18250" y1="74437" x2="17667" y2="74437"/>
                        <a14:backgroundMark x1="18500" y1="74702" x2="17917" y2="73245"/>
                        <a14:backgroundMark x1="18167" y1="73510" x2="18583" y2="74040"/>
                        <a14:backgroundMark x1="22500" y1="70331" x2="22750" y2="69536"/>
                        <a14:backgroundMark x1="21833" y1="70199" x2="22500" y2="69404"/>
                        <a14:backgroundMark x1="21167" y1="71523" x2="22750" y2="68874"/>
                        <a14:backgroundMark x1="20917" y1="71523" x2="23333" y2="68874"/>
                        <a14:backgroundMark x1="13333" y1="69272" x2="13917" y2="69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0185" r="73367" b="20935"/>
          <a:stretch/>
        </p:blipFill>
        <p:spPr bwMode="auto">
          <a:xfrm>
            <a:off x="1201351" y="4004265"/>
            <a:ext cx="1207867" cy="12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lovekadampabuddhism.files.wordpress.com/2015/09/human-life-cycle-2.jpg?w=1200">
            <a:extLst>
              <a:ext uri="{FF2B5EF4-FFF2-40B4-BE49-F238E27FC236}">
                <a16:creationId xmlns:a16="http://schemas.microsoft.com/office/drawing/2014/main" id="{12B38C8B-4537-43F0-9C69-38A1C3B20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833" y1="40265" x2="28167" y2="57748"/>
                        <a14:backgroundMark x1="27250" y1="72848" x2="29167" y2="80397"/>
                        <a14:backgroundMark x1="29000" y1="80662" x2="29667" y2="81854"/>
                        <a14:backgroundMark x1="29667" y1="82914" x2="27667" y2="83179"/>
                        <a14:backgroundMark x1="26583" y1="82517" x2="30000" y2="82517"/>
                        <a14:backgroundMark x1="28000" y1="82119" x2="31250" y2="82252"/>
                        <a14:backgroundMark x1="69000" y1="11788" x2="69500" y2="41589"/>
                        <a14:backgroundMark x1="69500" y1="41589" x2="74333" y2="53642"/>
                        <a14:backgroundMark x1="74333" y1="53642" x2="74417" y2="55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9" t="29859" r="62875" b="23630"/>
          <a:stretch/>
        </p:blipFill>
        <p:spPr bwMode="auto">
          <a:xfrm>
            <a:off x="2379270" y="2979011"/>
            <a:ext cx="1232976" cy="22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lovekadampabuddhism.files.wordpress.com/2015/09/human-life-cycle-2.jpg?w=1200">
            <a:extLst>
              <a:ext uri="{FF2B5EF4-FFF2-40B4-BE49-F238E27FC236}">
                <a16:creationId xmlns:a16="http://schemas.microsoft.com/office/drawing/2014/main" id="{8DADC307-272F-4A17-908E-145B41C3A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417" y1="21192" x2="39333" y2="49801"/>
                        <a14:foregroundMark x1="39333" y1="49801" x2="37833" y2="52848"/>
                        <a14:backgroundMark x1="69667" y1="15232" x2="69250" y2="41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13140" r="51928" b="26597"/>
          <a:stretch/>
        </p:blipFill>
        <p:spPr bwMode="auto">
          <a:xfrm>
            <a:off x="3295553" y="2582951"/>
            <a:ext cx="1377601" cy="24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F776CFB-6BEC-4DF2-913B-D5F2CBED433E}"/>
              </a:ext>
            </a:extLst>
          </p:cNvPr>
          <p:cNvGrpSpPr/>
          <p:nvPr/>
        </p:nvGrpSpPr>
        <p:grpSpPr>
          <a:xfrm>
            <a:off x="4446477" y="2202730"/>
            <a:ext cx="1853245" cy="2730435"/>
            <a:chOff x="4284479" y="3544494"/>
            <a:chExt cx="1853245" cy="2865283"/>
          </a:xfrm>
        </p:grpSpPr>
        <p:pic>
          <p:nvPicPr>
            <p:cNvPr id="9" name="Picture 2" descr="https://ilovekadampabuddhism.files.wordpress.com/2015/09/human-life-cycle-2.jpg?w=1200">
              <a:extLst>
                <a:ext uri="{FF2B5EF4-FFF2-40B4-BE49-F238E27FC236}">
                  <a16:creationId xmlns:a16="http://schemas.microsoft.com/office/drawing/2014/main" id="{3B8873EC-695F-4780-8E46-BBA2BAC195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60" b="89934" l="10000" r="90000">
                          <a14:foregroundMark x1="56667" y1="5960" x2="52667" y2="32980"/>
                          <a14:foregroundMark x1="52667" y1="32980" x2="55917" y2="62119"/>
                          <a14:backgroundMark x1="71167" y1="6225" x2="68333" y2="19338"/>
                          <a14:backgroundMark x1="68333" y1="19338" x2="70833" y2="32450"/>
                          <a14:backgroundMark x1="70833" y1="32450" x2="69167" y2="45828"/>
                          <a14:backgroundMark x1="69167" y1="45828" x2="70833" y2="29536"/>
                          <a14:backgroundMark x1="70833" y1="29536" x2="74000" y2="57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51" t="-3270" r="32121" b="29479"/>
            <a:stretch/>
          </p:blipFill>
          <p:spPr bwMode="auto">
            <a:xfrm>
              <a:off x="4284479" y="3544494"/>
              <a:ext cx="1853245" cy="286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9291C6D-2DED-4C96-9A31-62FC437D0490}"/>
                </a:ext>
              </a:extLst>
            </p:cNvPr>
            <p:cNvSpPr/>
            <p:nvPr/>
          </p:nvSpPr>
          <p:spPr>
            <a:xfrm>
              <a:off x="5286281" y="3643802"/>
              <a:ext cx="328228" cy="132456"/>
            </a:xfrm>
            <a:custGeom>
              <a:avLst/>
              <a:gdLst>
                <a:gd name="connsiteX0" fmla="*/ 4176 w 329149"/>
                <a:gd name="connsiteY0" fmla="*/ 66356 h 112443"/>
                <a:gd name="connsiteX1" fmla="*/ 84005 w 329149"/>
                <a:gd name="connsiteY1" fmla="*/ 20395 h 112443"/>
                <a:gd name="connsiteX2" fmla="*/ 151738 w 329149"/>
                <a:gd name="connsiteY2" fmla="*/ 20395 h 112443"/>
                <a:gd name="connsiteX3" fmla="*/ 173509 w 329149"/>
                <a:gd name="connsiteY3" fmla="*/ 1042 h 112443"/>
                <a:gd name="connsiteX4" fmla="*/ 248500 w 329149"/>
                <a:gd name="connsiteY4" fmla="*/ 3461 h 112443"/>
                <a:gd name="connsiteX5" fmla="*/ 318652 w 329149"/>
                <a:gd name="connsiteY5" fmla="*/ 10718 h 112443"/>
                <a:gd name="connsiteX6" fmla="*/ 318652 w 329149"/>
                <a:gd name="connsiteY6" fmla="*/ 59099 h 112443"/>
                <a:gd name="connsiteX7" fmla="*/ 221890 w 329149"/>
                <a:gd name="connsiteY7" fmla="*/ 112318 h 112443"/>
                <a:gd name="connsiteX8" fmla="*/ 4176 w 329149"/>
                <a:gd name="connsiteY8" fmla="*/ 66356 h 112443"/>
                <a:gd name="connsiteX0" fmla="*/ 4176 w 328228"/>
                <a:gd name="connsiteY0" fmla="*/ 86369 h 132456"/>
                <a:gd name="connsiteX1" fmla="*/ 84005 w 328228"/>
                <a:gd name="connsiteY1" fmla="*/ 40408 h 132456"/>
                <a:gd name="connsiteX2" fmla="*/ 151738 w 328228"/>
                <a:gd name="connsiteY2" fmla="*/ 40408 h 132456"/>
                <a:gd name="connsiteX3" fmla="*/ 173509 w 328228"/>
                <a:gd name="connsiteY3" fmla="*/ 21055 h 132456"/>
                <a:gd name="connsiteX4" fmla="*/ 265186 w 328228"/>
                <a:gd name="connsiteY4" fmla="*/ 114 h 132456"/>
                <a:gd name="connsiteX5" fmla="*/ 318652 w 328228"/>
                <a:gd name="connsiteY5" fmla="*/ 30731 h 132456"/>
                <a:gd name="connsiteX6" fmla="*/ 318652 w 328228"/>
                <a:gd name="connsiteY6" fmla="*/ 79112 h 132456"/>
                <a:gd name="connsiteX7" fmla="*/ 221890 w 328228"/>
                <a:gd name="connsiteY7" fmla="*/ 132331 h 132456"/>
                <a:gd name="connsiteX8" fmla="*/ 4176 w 328228"/>
                <a:gd name="connsiteY8" fmla="*/ 86369 h 1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228" h="132456">
                  <a:moveTo>
                    <a:pt x="4176" y="86369"/>
                  </a:moveTo>
                  <a:cubicBezTo>
                    <a:pt x="-18805" y="71048"/>
                    <a:pt x="59411" y="48068"/>
                    <a:pt x="84005" y="40408"/>
                  </a:cubicBezTo>
                  <a:cubicBezTo>
                    <a:pt x="108599" y="32748"/>
                    <a:pt x="136821" y="43633"/>
                    <a:pt x="151738" y="40408"/>
                  </a:cubicBezTo>
                  <a:cubicBezTo>
                    <a:pt x="166655" y="37183"/>
                    <a:pt x="154601" y="27771"/>
                    <a:pt x="173509" y="21055"/>
                  </a:cubicBezTo>
                  <a:cubicBezTo>
                    <a:pt x="192417" y="14339"/>
                    <a:pt x="240995" y="-1499"/>
                    <a:pt x="265186" y="114"/>
                  </a:cubicBezTo>
                  <a:cubicBezTo>
                    <a:pt x="289377" y="1727"/>
                    <a:pt x="309741" y="17565"/>
                    <a:pt x="318652" y="30731"/>
                  </a:cubicBezTo>
                  <a:cubicBezTo>
                    <a:pt x="327563" y="43897"/>
                    <a:pt x="334779" y="62179"/>
                    <a:pt x="318652" y="79112"/>
                  </a:cubicBezTo>
                  <a:cubicBezTo>
                    <a:pt x="302525" y="96045"/>
                    <a:pt x="271077" y="129912"/>
                    <a:pt x="221890" y="132331"/>
                  </a:cubicBezTo>
                  <a:cubicBezTo>
                    <a:pt x="172703" y="134750"/>
                    <a:pt x="27157" y="101690"/>
                    <a:pt x="4176" y="86369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7BB340-4046-4857-89AB-F916AFDB935D}"/>
              </a:ext>
            </a:extLst>
          </p:cNvPr>
          <p:cNvSpPr txBox="1"/>
          <p:nvPr/>
        </p:nvSpPr>
        <p:spPr>
          <a:xfrm>
            <a:off x="976554" y="3632266"/>
            <a:ext cx="141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Infancy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A7FF74-F41C-422B-ADD7-3A80F2B43ED6}"/>
              </a:ext>
            </a:extLst>
          </p:cNvPr>
          <p:cNvSpPr txBox="1"/>
          <p:nvPr/>
        </p:nvSpPr>
        <p:spPr>
          <a:xfrm>
            <a:off x="2289816" y="2814932"/>
            <a:ext cx="141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Toddler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401AC-596C-450B-8402-FF14F689BBA0}"/>
              </a:ext>
            </a:extLst>
          </p:cNvPr>
          <p:cNvSpPr txBox="1"/>
          <p:nvPr/>
        </p:nvSpPr>
        <p:spPr>
          <a:xfrm>
            <a:off x="3394987" y="2262937"/>
            <a:ext cx="141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Childhood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3E8EB4-8C1C-4AC2-82A9-70E60D200BE9}"/>
              </a:ext>
            </a:extLst>
          </p:cNvPr>
          <p:cNvSpPr txBox="1"/>
          <p:nvPr/>
        </p:nvSpPr>
        <p:spPr>
          <a:xfrm>
            <a:off x="4715773" y="1793806"/>
            <a:ext cx="15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Adolescence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6F7F1F-1141-4E43-871F-9EA5C7C6B1D5}"/>
              </a:ext>
            </a:extLst>
          </p:cNvPr>
          <p:cNvSpPr txBox="1"/>
          <p:nvPr/>
        </p:nvSpPr>
        <p:spPr>
          <a:xfrm>
            <a:off x="6239718" y="1576405"/>
            <a:ext cx="141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Adulthood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F8CCE-9665-42A1-9D79-4C4A263BD9D3}"/>
              </a:ext>
            </a:extLst>
          </p:cNvPr>
          <p:cNvSpPr txBox="1"/>
          <p:nvPr/>
        </p:nvSpPr>
        <p:spPr>
          <a:xfrm>
            <a:off x="950869" y="1580952"/>
            <a:ext cx="251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grow thereby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92C6D-3BBD-4C1C-A20F-439875874640}"/>
              </a:ext>
            </a:extLst>
          </p:cNvPr>
          <p:cNvSpPr txBox="1"/>
          <p:nvPr/>
        </p:nvSpPr>
        <p:spPr>
          <a:xfrm>
            <a:off x="976554" y="2119792"/>
            <a:ext cx="39396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“Adult” is the past tense form of the Latin word “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adolescere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1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Søren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Kierkegaard ~ </a:t>
            </a:r>
            <a:r>
              <a:rPr lang="en-US" sz="3200" dirty="0"/>
              <a:t>“The Bible is very easy to understand. But we Christians are a bunch of scheming swindlers. We pretend to be unable to understand it because we know very well that the minute we understand, we are obliged to act accordingly.”</a:t>
            </a:r>
          </a:p>
        </p:txBody>
      </p:sp>
    </p:spTree>
    <p:extLst>
      <p:ext uri="{BB962C8B-B14F-4D97-AF65-F5344CB8AC3E}">
        <p14:creationId xmlns:p14="http://schemas.microsoft.com/office/powerpoint/2010/main" val="15897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27683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T. Robertson: “Condition of the 1</a:t>
            </a:r>
            <a:r>
              <a:rPr lang="en-US" sz="3200" baseline="30000" dirty="0"/>
              <a:t>st</a:t>
            </a:r>
            <a:r>
              <a:rPr lang="en-US" sz="3200" dirty="0"/>
              <a:t> class” ~ </a:t>
            </a:r>
            <a:r>
              <a:rPr lang="en-US" sz="3200" i="1" dirty="0"/>
              <a:t>Since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101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1578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Heb. 13:15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Therefore by Him let us continually offer the sacrifice of praise to God, that is, the fruit of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our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lips, giving thanks to His name.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B37B6-3B0F-49CB-A7BD-22F19828797C}"/>
              </a:ext>
            </a:extLst>
          </p:cNvPr>
          <p:cNvSpPr txBox="1"/>
          <p:nvPr/>
        </p:nvSpPr>
        <p:spPr>
          <a:xfrm>
            <a:off x="441833" y="2841548"/>
            <a:ext cx="82441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Rom. 12:1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 beseech you therefore, brethren, by the mercies of God, that you present your bodies a living sacrifice, holy, acceptable to God,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which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is your reasonable service.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89647" y="1357009"/>
            <a:ext cx="78224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Peter 2:1–12 ~ </a:t>
            </a:r>
            <a:r>
              <a:rPr lang="en-US" sz="2800" baseline="30000" dirty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Therefore, laying aside all malice, all deceit, hypocrisy, envy, and all evil speaking, 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 newborn babes, desire the pure milk of the word, that you may grow thereby, </a:t>
            </a:r>
            <a:r>
              <a:rPr lang="en-US" sz="2800" baseline="30000" dirty="0">
                <a:solidFill>
                  <a:schemeClr val="bg1"/>
                </a:solidFill>
              </a:rPr>
              <a:t>3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if indeed you have tasted that the Lord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gracious.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4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Coming to Him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 to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 living stone, rejected indeed by men, but chosen by God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precious, </a:t>
            </a:r>
            <a:r>
              <a:rPr lang="en-US" sz="2800" baseline="30000" dirty="0">
                <a:solidFill>
                  <a:schemeClr val="bg1"/>
                </a:solidFill>
              </a:rPr>
              <a:t>5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 also, as living stones, are being built up a spiritual house, a holy priesthood, to offer up spiritual sacrifices acceptable to God through Jesus Christ. </a:t>
            </a:r>
            <a:r>
              <a:rPr lang="en-US" sz="2800" baseline="30000" dirty="0">
                <a:solidFill>
                  <a:schemeClr val="bg1"/>
                </a:solidFill>
              </a:rPr>
              <a:t>6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Therefore it is also contained in the Scripture,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1743695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85F5B7-0866-45CC-B5A5-6CE918C35A1E}"/>
              </a:ext>
            </a:extLst>
          </p:cNvPr>
          <p:cNvSpPr txBox="1"/>
          <p:nvPr/>
        </p:nvSpPr>
        <p:spPr>
          <a:xfrm>
            <a:off x="441833" y="1324833"/>
            <a:ext cx="82441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Ken Merrihew ~ </a:t>
            </a:r>
            <a:r>
              <a:rPr lang="en-US" sz="3200" dirty="0">
                <a:solidFill>
                  <a:schemeClr val="bg1"/>
                </a:solidFill>
              </a:rPr>
              <a:t>“Growing as a Christian is not a matter of getting more spiritual stuff tomorrow – but learning to </a:t>
            </a:r>
            <a:r>
              <a:rPr lang="en-US" sz="3200" dirty="0" err="1">
                <a:solidFill>
                  <a:schemeClr val="bg1"/>
                </a:solidFill>
              </a:rPr>
              <a:t>apprpriate</a:t>
            </a:r>
            <a:r>
              <a:rPr lang="en-US" sz="3200" dirty="0">
                <a:solidFill>
                  <a:schemeClr val="bg1"/>
                </a:solidFill>
              </a:rPr>
              <a:t> what we already have today.”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5E74E-8429-4CD9-BFCB-424C73D32B9A}"/>
              </a:ext>
            </a:extLst>
          </p:cNvPr>
          <p:cNvSpPr/>
          <p:nvPr/>
        </p:nvSpPr>
        <p:spPr>
          <a:xfrm>
            <a:off x="5564002" y="3274458"/>
            <a:ext cx="1941145" cy="697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B37B6-3B0F-49CB-A7BD-22F19828797C}"/>
              </a:ext>
            </a:extLst>
          </p:cNvPr>
          <p:cNvSpPr txBox="1"/>
          <p:nvPr/>
        </p:nvSpPr>
        <p:spPr>
          <a:xfrm>
            <a:off x="441833" y="3309113"/>
            <a:ext cx="82441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Pet. 1:3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His divine power has given to us all things that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pertain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life and godliness, through the knowledge of Him who called us by glory and virtue,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25271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1534FB-04C5-499C-BC5C-8F65E33A0A88}"/>
              </a:ext>
            </a:extLst>
          </p:cNvPr>
          <p:cNvSpPr txBox="1"/>
          <p:nvPr/>
        </p:nvSpPr>
        <p:spPr>
          <a:xfrm>
            <a:off x="441833" y="1356505"/>
            <a:ext cx="8244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The same power that rose Jesus from the grave</a:t>
            </a:r>
          </a:p>
          <a:p>
            <a:r>
              <a:rPr lang="en-US" sz="3000" dirty="0"/>
              <a:t>The same power that commands the dead to wake</a:t>
            </a:r>
          </a:p>
          <a:p>
            <a:r>
              <a:rPr lang="en-US" sz="3000" dirty="0"/>
              <a:t>The same power that moves mountains when He speaks</a:t>
            </a:r>
          </a:p>
          <a:p>
            <a:r>
              <a:rPr lang="en-US" sz="3000" dirty="0"/>
              <a:t>The same power that can calm a raging sea</a:t>
            </a:r>
          </a:p>
          <a:p>
            <a:r>
              <a:rPr lang="en-US" sz="3000" dirty="0"/>
              <a:t>Lives in us</a:t>
            </a:r>
          </a:p>
          <a:p>
            <a:r>
              <a:rPr lang="en-US" sz="3000">
                <a:solidFill>
                  <a:schemeClr val="accent4">
                    <a:lumMod val="60000"/>
                    <a:lumOff val="40000"/>
                  </a:schemeClr>
                </a:solidFill>
              </a:rPr>
              <a:t>				~ 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Jeremy Camp ~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40159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27047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John 3:18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 who believes in Him is not condemned; but he who does not believe is condemned already, because he has not believed in the name of the only begotten Son of God.</a:t>
            </a:r>
          </a:p>
        </p:txBody>
      </p:sp>
    </p:spTree>
    <p:extLst>
      <p:ext uri="{BB962C8B-B14F-4D97-AF65-F5344CB8AC3E}">
        <p14:creationId xmlns:p14="http://schemas.microsoft.com/office/powerpoint/2010/main" val="13400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3793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Cor. 1:23 ~ </a:t>
            </a: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but we preach Christ crucified, to the Jews a stumbling block and to the Greeks foolishness,</a:t>
            </a: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EF204-2578-4D1B-82DB-65F25C020123}"/>
              </a:ext>
            </a:extLst>
          </p:cNvPr>
          <p:cNvSpPr txBox="1"/>
          <p:nvPr/>
        </p:nvSpPr>
        <p:spPr>
          <a:xfrm>
            <a:off x="394855" y="2878288"/>
            <a:ext cx="38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Two kinds: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0242F-F1A0-489D-A90C-AAC1E73334C8}"/>
              </a:ext>
            </a:extLst>
          </p:cNvPr>
          <p:cNvSpPr txBox="1"/>
          <p:nvPr/>
        </p:nvSpPr>
        <p:spPr>
          <a:xfrm>
            <a:off x="784041" y="3399561"/>
            <a:ext cx="473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1. The saints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115EC-830C-4165-AFFA-D231D4B5C565}"/>
              </a:ext>
            </a:extLst>
          </p:cNvPr>
          <p:cNvSpPr txBox="1"/>
          <p:nvPr/>
        </p:nvSpPr>
        <p:spPr>
          <a:xfrm>
            <a:off x="790580" y="3904004"/>
            <a:ext cx="473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2. The </a:t>
            </a:r>
            <a:r>
              <a:rPr lang="en-US" sz="3200" dirty="0" err="1">
                <a:solidFill>
                  <a:schemeClr val="bg1"/>
                </a:solidFill>
              </a:rPr>
              <a:t>ain’ts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019F1-8952-4E5F-A700-529B96EC760A}"/>
              </a:ext>
            </a:extLst>
          </p:cNvPr>
          <p:cNvSpPr txBox="1"/>
          <p:nvPr/>
        </p:nvSpPr>
        <p:spPr>
          <a:xfrm>
            <a:off x="796781" y="4419667"/>
            <a:ext cx="635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57163">
              <a:tabLst>
                <a:tab pos="457200" algn="l"/>
              </a:tabLst>
            </a:pPr>
            <a:r>
              <a:rPr lang="en-US" sz="3200" dirty="0">
                <a:solidFill>
                  <a:schemeClr val="bg1"/>
                </a:solidFill>
              </a:rPr>
              <a:t>		a. Those that know they’re </a:t>
            </a:r>
            <a:r>
              <a:rPr lang="en-US" sz="3200" dirty="0" err="1">
                <a:solidFill>
                  <a:schemeClr val="bg1"/>
                </a:solidFill>
              </a:rPr>
              <a:t>ain’ts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4B71D-EA77-48DD-BE10-83E82560E726}"/>
              </a:ext>
            </a:extLst>
          </p:cNvPr>
          <p:cNvSpPr txBox="1"/>
          <p:nvPr/>
        </p:nvSpPr>
        <p:spPr>
          <a:xfrm>
            <a:off x="1252538" y="4924110"/>
            <a:ext cx="6772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b. Those that think they’re saints but are </a:t>
            </a:r>
            <a:r>
              <a:rPr lang="en-US" sz="3200" dirty="0" err="1">
                <a:solidFill>
                  <a:schemeClr val="bg1"/>
                </a:solidFill>
              </a:rPr>
              <a:t>ain’ts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8436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you </a:t>
            </a:r>
            <a:r>
              <a:rPr lang="en-US" sz="3200" dirty="0"/>
              <a:t>~ emphatic</a:t>
            </a:r>
            <a:endParaRPr lang="en-US" alt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0242F-F1A0-489D-A90C-AAC1E73334C8}"/>
              </a:ext>
            </a:extLst>
          </p:cNvPr>
          <p:cNvSpPr txBox="1"/>
          <p:nvPr/>
        </p:nvSpPr>
        <p:spPr>
          <a:xfrm>
            <a:off x="643030" y="1896127"/>
            <a:ext cx="804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0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generation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~</a:t>
            </a: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genos</a:t>
            </a:r>
            <a:endParaRPr lang="en-US" alt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115EC-830C-4165-AFFA-D231D4B5C565}"/>
              </a:ext>
            </a:extLst>
          </p:cNvPr>
          <p:cNvSpPr txBox="1"/>
          <p:nvPr/>
        </p:nvSpPr>
        <p:spPr>
          <a:xfrm>
            <a:off x="553793" y="3410190"/>
            <a:ext cx="8181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Of broad or liberal scope; comprehensive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019F1-8952-4E5F-A700-529B96EC760A}"/>
              </a:ext>
            </a:extLst>
          </p:cNvPr>
          <p:cNvSpPr txBox="1"/>
          <p:nvPr/>
        </p:nvSpPr>
        <p:spPr>
          <a:xfrm>
            <a:off x="537902" y="3937069"/>
            <a:ext cx="8148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</a:t>
            </a:r>
            <a:r>
              <a:rPr lang="en-US" sz="3200" b="1" dirty="0"/>
              <a:t> </a:t>
            </a:r>
            <a:r>
              <a:rPr lang="en-US" sz="3200" dirty="0"/>
              <a:t>Including or concerning all humankind; universal: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4B71D-EA77-48DD-BE10-83E82560E726}"/>
              </a:ext>
            </a:extLst>
          </p:cNvPr>
          <p:cNvSpPr txBox="1"/>
          <p:nvPr/>
        </p:nvSpPr>
        <p:spPr>
          <a:xfrm>
            <a:off x="442609" y="4937030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own special </a:t>
            </a:r>
            <a:r>
              <a:rPr lang="en-US" sz="3200" dirty="0"/>
              <a:t>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</a:t>
            </a:r>
            <a:r>
              <a:rPr lang="en-US" sz="3200" dirty="0"/>
              <a:t> +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peripoiēsis</a:t>
            </a:r>
            <a:r>
              <a:rPr lang="en-US" sz="3200" dirty="0"/>
              <a:t> – a purchased possession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6699E4-6344-4587-B96F-FBAE87FA7EB7}"/>
              </a:ext>
            </a:extLst>
          </p:cNvPr>
          <p:cNvCxnSpPr/>
          <p:nvPr/>
        </p:nvCxnSpPr>
        <p:spPr>
          <a:xfrm>
            <a:off x="482445" y="1856848"/>
            <a:ext cx="13800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4667EE5-EABF-46D4-AF80-31F71E387414}"/>
              </a:ext>
            </a:extLst>
          </p:cNvPr>
          <p:cNvSpPr txBox="1"/>
          <p:nvPr/>
        </p:nvSpPr>
        <p:spPr>
          <a:xfrm>
            <a:off x="280491" y="2925171"/>
            <a:ext cx="8406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catholic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58343-7194-4DE1-A280-F221A24B510E}"/>
              </a:ext>
            </a:extLst>
          </p:cNvPr>
          <p:cNvSpPr txBox="1"/>
          <p:nvPr/>
        </p:nvSpPr>
        <p:spPr>
          <a:xfrm>
            <a:off x="642050" y="2402484"/>
            <a:ext cx="804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0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NASB, </a:t>
            </a:r>
            <a:r>
              <a:rPr lang="en-US" alt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race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 NIV, </a:t>
            </a:r>
            <a:r>
              <a:rPr lang="en-US" alt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people</a:t>
            </a: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896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  <p:bldP spid="6" grpId="1"/>
      <p:bldP spid="7" grpId="0"/>
      <p:bldP spid="7" grpId="1"/>
      <p:bldP spid="8" grpId="0"/>
      <p:bldP spid="8" grpId="1"/>
      <p:bldP spid="9" grpId="0"/>
      <p:bldP spid="12" grpId="0"/>
      <p:bldP spid="12" grpId="1"/>
      <p:bldP spid="14" grpId="0"/>
      <p:bldP spid="14" grpId="1"/>
      <p:bldP spid="14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32785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Gal. 6:8a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he who sows to his flesh will of the flesh reap corruption,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C22BD7E0-5E4C-4AC1-A22B-A6DF193D6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313">
            <a:off x="1907221" y="1406974"/>
            <a:ext cx="3846420" cy="498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89647" y="1357009"/>
            <a:ext cx="78224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Peter 2:1–12 ~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“Behold, I lay in Zion </a:t>
            </a:r>
          </a:p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chief cornerstone, elect, precious, </a:t>
            </a:r>
          </a:p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he who believes on Him will by no means be put to shame.”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7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Therefore, to you who believe,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 is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precious; but to those who are disobedient, </a:t>
            </a:r>
          </a:p>
          <a:p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“The stone which the builders rejected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Has become the chief cornerstone,”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8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</a:t>
            </a:r>
          </a:p>
          <a:p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“A stone of stumbling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a rock of offense.”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23632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23073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visitation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episkopē</a:t>
            </a:r>
            <a:r>
              <a:rPr lang="en-US" sz="3200" dirty="0"/>
              <a:t> – verb form of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episkopos</a:t>
            </a:r>
            <a:r>
              <a:rPr lang="en-US" sz="3200" dirty="0"/>
              <a:t>, </a:t>
            </a:r>
            <a:r>
              <a:rPr lang="en-US" sz="3200" i="1" dirty="0"/>
              <a:t>overseer</a:t>
            </a:r>
            <a:endParaRPr lang="en-US" altLang="en-US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0242F-F1A0-489D-A90C-AAC1E73334C8}"/>
              </a:ext>
            </a:extLst>
          </p:cNvPr>
          <p:cNvSpPr txBox="1"/>
          <p:nvPr/>
        </p:nvSpPr>
        <p:spPr>
          <a:xfrm>
            <a:off x="547254" y="2333693"/>
            <a:ext cx="813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0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episkopos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–  </a:t>
            </a:r>
            <a:r>
              <a:rPr lang="en-US" alt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bisceop</a:t>
            </a: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  </a:t>
            </a:r>
            <a:r>
              <a:rPr lang="en-US" alt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bishop</a:t>
            </a: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115EC-830C-4165-AFFA-D231D4B5C565}"/>
              </a:ext>
            </a:extLst>
          </p:cNvPr>
          <p:cNvSpPr txBox="1"/>
          <p:nvPr/>
        </p:nvSpPr>
        <p:spPr>
          <a:xfrm>
            <a:off x="1133183" y="2784868"/>
            <a:ext cx="760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Greek	 	     OE  	   	English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4B71D-EA77-48DD-BE10-83E82560E726}"/>
              </a:ext>
            </a:extLst>
          </p:cNvPr>
          <p:cNvSpPr txBox="1"/>
          <p:nvPr/>
        </p:nvSpPr>
        <p:spPr>
          <a:xfrm>
            <a:off x="442609" y="3309838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Literally, </a:t>
            </a:r>
            <a:r>
              <a:rPr lang="en-US" sz="3200" i="1" dirty="0"/>
              <a:t>examination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224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  <p:bldP spid="6" grpId="1"/>
      <p:bldP spid="7" grpId="0"/>
      <p:bldP spid="7" grpId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9318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89647" y="1357009"/>
            <a:ext cx="78224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Peter 2:1–12 ~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They stumble, being disobedient to the word, to which they also were appointed.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9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you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are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 chosen generation, a royal priesthood, a holy nation, His own special people, that you may proclaim the praises of Him who called you out of darkness into His marvelous light; </a:t>
            </a:r>
            <a:r>
              <a:rPr lang="en-US" sz="2800" baseline="30000" dirty="0">
                <a:solidFill>
                  <a:schemeClr val="bg1"/>
                </a:solidFill>
              </a:rPr>
              <a:t>10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who once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were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not a people but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are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now the people of God, who had not obtained mercy but now have obtained mercy.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11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Beloved, I beg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as sojourners and pilgrims, abstain from fleshly lusts which war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9397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89647" y="1357009"/>
            <a:ext cx="7822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Peter 2:1–12 ~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against the soul, </a:t>
            </a:r>
            <a:r>
              <a:rPr lang="en-US" sz="2800" baseline="30000" dirty="0">
                <a:solidFill>
                  <a:schemeClr val="bg1"/>
                </a:solidFill>
              </a:rPr>
              <a:t>12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having your conduct honorable among the Gentiles, that when they speak against you as evildoers, they may, by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your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good works which they observe, glorify God in the day of visitation. 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5646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</p:spTree>
    <p:extLst>
      <p:ext uri="{BB962C8B-B14F-4D97-AF65-F5344CB8AC3E}">
        <p14:creationId xmlns:p14="http://schemas.microsoft.com/office/powerpoint/2010/main" val="31933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BE13BB72-B6CD-43B2-B367-4B24EDAA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20" y="1461221"/>
            <a:ext cx="238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op hat and monocle">
            <a:extLst>
              <a:ext uri="{FF2B5EF4-FFF2-40B4-BE49-F238E27FC236}">
                <a16:creationId xmlns:a16="http://schemas.microsoft.com/office/drawing/2014/main" id="{096398D5-B7F1-46A5-84C4-F3601AC0C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03" y="2396402"/>
            <a:ext cx="1894993" cy="3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hefashionblogging.com/wp-content/uploads/2016/08/500x1000px-LL-b2d6a8a3_dsc04112-450x270.jpeg">
            <a:extLst>
              <a:ext uri="{FF2B5EF4-FFF2-40B4-BE49-F238E27FC236}">
                <a16:creationId xmlns:a16="http://schemas.microsoft.com/office/drawing/2014/main" id="{CC7EA1FA-CBEC-4302-93E9-6E605CF9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2" b="96296" l="8667" r="90000">
                        <a14:foregroundMark x1="9778" y1="44444" x2="14000" y2="48519"/>
                        <a14:foregroundMark x1="8667" y1="45185" x2="16000" y2="49259"/>
                        <a14:foregroundMark x1="13778" y1="47778" x2="17778" y2="51111"/>
                        <a14:foregroundMark x1="12000" y1="47407" x2="13111" y2="50741"/>
                        <a14:foregroundMark x1="53556" y1="7778" x2="66222" y2="2222"/>
                        <a14:foregroundMark x1="66222" y1="2222" x2="73778" y2="3704"/>
                        <a14:foregroundMark x1="60667" y1="92593" x2="67556" y2="77778"/>
                        <a14:foregroundMark x1="67556" y1="77778" x2="73333" y2="94815"/>
                        <a14:foregroundMark x1="73333" y1="94815" x2="84444" y2="92963"/>
                        <a14:foregroundMark x1="84444" y1="92963" x2="84444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66" y="1830098"/>
            <a:ext cx="42862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FB1186-9844-4321-8973-E7E60A5F8A4E}"/>
              </a:ext>
            </a:extLst>
          </p:cNvPr>
          <p:cNvSpPr txBox="1"/>
          <p:nvPr/>
        </p:nvSpPr>
        <p:spPr>
          <a:xfrm>
            <a:off x="5990359" y="5117523"/>
            <a:ext cx="230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Baptist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D3E092-F91A-45EB-800E-E88F1D4EDD13}"/>
              </a:ext>
            </a:extLst>
          </p:cNvPr>
          <p:cNvSpPr txBox="1"/>
          <p:nvPr/>
        </p:nvSpPr>
        <p:spPr>
          <a:xfrm>
            <a:off x="3158836" y="1815164"/>
            <a:ext cx="2729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Presby</a:t>
            </a:r>
            <a:r>
              <a:rPr lang="en-US" sz="2800" dirty="0">
                <a:solidFill>
                  <a:schemeClr val="bg1"/>
                </a:solidFill>
              </a:rPr>
              <a:t>/Reformed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A1059-8FA3-42ED-AB1B-F1D3666C7FD2}"/>
              </a:ext>
            </a:extLst>
          </p:cNvPr>
          <p:cNvSpPr txBox="1"/>
          <p:nvPr/>
        </p:nvSpPr>
        <p:spPr>
          <a:xfrm>
            <a:off x="1012244" y="4556042"/>
            <a:ext cx="2301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Mega-Church Non-</a:t>
            </a:r>
            <a:r>
              <a:rPr lang="en-US" sz="2800" dirty="0" err="1">
                <a:solidFill>
                  <a:schemeClr val="bg1"/>
                </a:solidFill>
              </a:rPr>
              <a:t>denom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B1186-9844-4321-8973-E7E60A5F8A4E}"/>
              </a:ext>
            </a:extLst>
          </p:cNvPr>
          <p:cNvSpPr txBox="1"/>
          <p:nvPr/>
        </p:nvSpPr>
        <p:spPr>
          <a:xfrm>
            <a:off x="6315252" y="5130648"/>
            <a:ext cx="230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Methodist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D3E092-F91A-45EB-800E-E88F1D4EDD13}"/>
              </a:ext>
            </a:extLst>
          </p:cNvPr>
          <p:cNvSpPr txBox="1"/>
          <p:nvPr/>
        </p:nvSpPr>
        <p:spPr>
          <a:xfrm>
            <a:off x="3166425" y="1640306"/>
            <a:ext cx="2729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Catholic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8A081-503F-4411-A48C-9EC4A677C1D5}"/>
              </a:ext>
            </a:extLst>
          </p:cNvPr>
          <p:cNvSpPr txBox="1"/>
          <p:nvPr/>
        </p:nvSpPr>
        <p:spPr>
          <a:xfrm>
            <a:off x="552694" y="5641824"/>
            <a:ext cx="225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Pentecostal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8D33EA-8FAF-4179-B446-83249456FA11}"/>
              </a:ext>
            </a:extLst>
          </p:cNvPr>
          <p:cNvGrpSpPr/>
          <p:nvPr/>
        </p:nvGrpSpPr>
        <p:grpSpPr>
          <a:xfrm>
            <a:off x="535736" y="2163526"/>
            <a:ext cx="2297255" cy="3399199"/>
            <a:chOff x="800664" y="2040467"/>
            <a:chExt cx="2088414" cy="309018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4D2DD5-35FC-49A5-A767-C4EC59EDCB0E}"/>
                </a:ext>
              </a:extLst>
            </p:cNvPr>
            <p:cNvSpPr/>
            <p:nvPr/>
          </p:nvSpPr>
          <p:spPr>
            <a:xfrm>
              <a:off x="800664" y="2040467"/>
              <a:ext cx="2088414" cy="3090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06" name="Picture 14" descr="armygreen">
              <a:extLst>
                <a:ext uri="{FF2B5EF4-FFF2-40B4-BE49-F238E27FC236}">
                  <a16:creationId xmlns:a16="http://schemas.microsoft.com/office/drawing/2014/main" id="{D21E04B2-96E6-47EF-B652-BA0F03B968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00" b="95667" l="50667" r="94000">
                          <a14:foregroundMark x1="57965" y1="22333" x2="58667" y2="25667"/>
                          <a14:foregroundMark x1="57687" y1="21015" x2="57965" y2="22333"/>
                          <a14:foregroundMark x1="56000" y1="13000" x2="57530" y2="20266"/>
                          <a14:foregroundMark x1="72333" y1="18000" x2="78333" y2="10333"/>
                          <a14:foregroundMark x1="70333" y1="3667" x2="77667" y2="2333"/>
                          <a14:foregroundMark x1="73333" y1="85667" x2="74667" y2="87667"/>
                          <a14:foregroundMark x1="71333" y1="95333" x2="74667" y2="95667"/>
                          <a14:foregroundMark x1="60800" y1="22333" x2="61000" y2="22667"/>
                          <a14:foregroundMark x1="59503" y1="20173" x2="60800" y2="22333"/>
                          <a14:foregroundMark x1="58000" y1="17667" x2="59118" y2="19530"/>
                          <a14:foregroundMark x1="58667" y1="11667" x2="57000" y2="12667"/>
                          <a14:foregroundMark x1="58000" y1="10333" x2="59000" y2="11000"/>
                          <a14:backgroundMark x1="56667" y1="20667" x2="57000" y2="21333"/>
                          <a14:backgroundMark x1="57667" y1="22333" x2="57667" y2="22333"/>
                          <a14:backgroundMark x1="57000" y1="23000" x2="55667" y2="22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48"/>
            <a:stretch/>
          </p:blipFill>
          <p:spPr bwMode="auto">
            <a:xfrm>
              <a:off x="1048288" y="2053542"/>
              <a:ext cx="1558813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EB557F-2A5D-4985-B136-DA6BAACCD5DB}"/>
              </a:ext>
            </a:extLst>
          </p:cNvPr>
          <p:cNvGrpSpPr/>
          <p:nvPr/>
        </p:nvGrpSpPr>
        <p:grpSpPr>
          <a:xfrm>
            <a:off x="3334139" y="2153028"/>
            <a:ext cx="2442907" cy="3987136"/>
            <a:chOff x="3334139" y="2153028"/>
            <a:chExt cx="2442907" cy="398713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F05008-FA17-4531-8850-057CDC771D04}"/>
                </a:ext>
              </a:extLst>
            </p:cNvPr>
            <p:cNvSpPr/>
            <p:nvPr/>
          </p:nvSpPr>
          <p:spPr>
            <a:xfrm>
              <a:off x="3334139" y="2153028"/>
              <a:ext cx="2442907" cy="3987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08" name="Picture 16" descr="Related image">
              <a:extLst>
                <a:ext uri="{FF2B5EF4-FFF2-40B4-BE49-F238E27FC236}">
                  <a16:creationId xmlns:a16="http://schemas.microsoft.com/office/drawing/2014/main" id="{E41B2785-37EF-4067-A844-79AE867D68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81" b="90421" l="22381" r="72857">
                          <a14:foregroundMark x1="32381" y1="8621" x2="44762" y2="4981"/>
                          <a14:foregroundMark x1="44762" y1="4981" x2="48333" y2="10920"/>
                          <a14:foregroundMark x1="34048" y1="86398" x2="44286" y2="80651"/>
                          <a14:foregroundMark x1="44286" y1="80651" x2="57143" y2="83333"/>
                          <a14:foregroundMark x1="57143" y1="83333" x2="59286" y2="84674"/>
                          <a14:foregroundMark x1="33810" y1="89272" x2="39524" y2="89272"/>
                          <a14:foregroundMark x1="51429" y1="89847" x2="61190" y2="904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9" r="19877" b="8876"/>
            <a:stretch/>
          </p:blipFill>
          <p:spPr bwMode="auto">
            <a:xfrm>
              <a:off x="3581170" y="2395763"/>
              <a:ext cx="2108468" cy="3744401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8AAFDF-F394-466C-9A00-7F306470023D}"/>
              </a:ext>
            </a:extLst>
          </p:cNvPr>
          <p:cNvGrpSpPr/>
          <p:nvPr/>
        </p:nvGrpSpPr>
        <p:grpSpPr>
          <a:xfrm>
            <a:off x="5977812" y="1901916"/>
            <a:ext cx="2811625" cy="3228732"/>
            <a:chOff x="5977812" y="1901916"/>
            <a:chExt cx="2811625" cy="32287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6846F5-A236-40D9-B32C-DB82B6A63688}"/>
                </a:ext>
              </a:extLst>
            </p:cNvPr>
            <p:cNvSpPr/>
            <p:nvPr/>
          </p:nvSpPr>
          <p:spPr>
            <a:xfrm>
              <a:off x="5977812" y="1901916"/>
              <a:ext cx="2811625" cy="3228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6592B50-5BF6-49C2-9658-3C9AEDCE5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6184546" y="2177908"/>
              <a:ext cx="2423718" cy="2644055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EDD6F15-8A60-4ABF-9722-B171E744B01B}"/>
              </a:ext>
            </a:extLst>
          </p:cNvPr>
          <p:cNvSpPr txBox="1"/>
          <p:nvPr/>
        </p:nvSpPr>
        <p:spPr>
          <a:xfrm>
            <a:off x="6662056" y="2699657"/>
            <a:ext cx="1368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Wesley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is my </a:t>
            </a:r>
            <a:r>
              <a:rPr lang="en-US" sz="2200" b="1" dirty="0" err="1">
                <a:solidFill>
                  <a:srgbClr val="FF0000"/>
                </a:solidFill>
              </a:rPr>
              <a:t>HomeBoy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2:1-12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B1186-9844-4321-8973-E7E60A5F8A4E}"/>
              </a:ext>
            </a:extLst>
          </p:cNvPr>
          <p:cNvSpPr txBox="1"/>
          <p:nvPr/>
        </p:nvSpPr>
        <p:spPr>
          <a:xfrm>
            <a:off x="6107432" y="5130648"/>
            <a:ext cx="230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Lutheran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D3E092-F91A-45EB-800E-E88F1D4EDD13}"/>
              </a:ext>
            </a:extLst>
          </p:cNvPr>
          <p:cNvSpPr txBox="1"/>
          <p:nvPr/>
        </p:nvSpPr>
        <p:spPr>
          <a:xfrm>
            <a:off x="3166425" y="1640306"/>
            <a:ext cx="2729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Calvary Chapel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8A081-503F-4411-A48C-9EC4A677C1D5}"/>
              </a:ext>
            </a:extLst>
          </p:cNvPr>
          <p:cNvSpPr txBox="1"/>
          <p:nvPr/>
        </p:nvSpPr>
        <p:spPr>
          <a:xfrm>
            <a:off x="434035" y="5641824"/>
            <a:ext cx="2729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Eastern Orthodox</a:t>
            </a:r>
          </a:p>
        </p:txBody>
      </p:sp>
      <p:pic>
        <p:nvPicPr>
          <p:cNvPr id="8198" name="Picture 6" descr="Image result for man in hawaiian shirt">
            <a:extLst>
              <a:ext uri="{FF2B5EF4-FFF2-40B4-BE49-F238E27FC236}">
                <a16:creationId xmlns:a16="http://schemas.microsoft.com/office/drawing/2014/main" id="{7EDF9DA3-8BD6-4146-981E-22DF5FB76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4" r="3014"/>
          <a:stretch/>
        </p:blipFill>
        <p:spPr bwMode="auto">
          <a:xfrm>
            <a:off x="3156391" y="2296103"/>
            <a:ext cx="2782577" cy="29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The Late Great Planet Earth    -     By: Hal Lindsey&#10;">
            <a:extLst>
              <a:ext uri="{FF2B5EF4-FFF2-40B4-BE49-F238E27FC236}">
                <a16:creationId xmlns:a16="http://schemas.microsoft.com/office/drawing/2014/main" id="{60FA9990-68B8-4F4B-BA93-5DB4F97B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3517464"/>
            <a:ext cx="820231" cy="126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man in hawaiian shirt">
            <a:extLst>
              <a:ext uri="{FF2B5EF4-FFF2-40B4-BE49-F238E27FC236}">
                <a16:creationId xmlns:a16="http://schemas.microsoft.com/office/drawing/2014/main" id="{06C0C0AE-BC7A-4C41-9423-B166C9AC4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4336" l="31373" r="89869">
                        <a14:foregroundMark x1="34804" y1="84532" x2="53105" y2="66667"/>
                        <a14:foregroundMark x1="35458" y1="94336" x2="37582" y2="88889"/>
                        <a14:foregroundMark x1="74510" y1="66885" x2="84967" y2="79521"/>
                        <a14:foregroundMark x1="84967" y1="79521" x2="88725" y2="87582"/>
                        <a14:foregroundMark x1="89706" y1="87582" x2="89869" y2="91503"/>
                        <a14:backgroundMark x1="42810" y1="57298" x2="57516" y2="49673"/>
                        <a14:backgroundMark x1="57516" y1="49673" x2="64379" y2="69281"/>
                        <a14:backgroundMark x1="64379" y1="69281" x2="67320" y2="50545"/>
                        <a14:backgroundMark x1="67320" y1="50545" x2="79739" y2="55991"/>
                        <a14:backgroundMark x1="79739" y1="55991" x2="83987" y2="66667"/>
                        <a14:backgroundMark x1="61601" y1="70153" x2="71078" y2="83007"/>
                        <a14:backgroundMark x1="71078" y1="83007" x2="73039" y2="83660"/>
                        <a14:backgroundMark x1="75980" y1="87582" x2="61438" y2="85403"/>
                        <a14:backgroundMark x1="61438" y1="85403" x2="61111" y2="72331"/>
                        <a14:backgroundMark x1="58497" y1="68410" x2="53758" y2="84967"/>
                        <a14:backgroundMark x1="53758" y1="84967" x2="53105" y2="85621"/>
                        <a14:backgroundMark x1="58497" y1="69935" x2="58007" y2="60349"/>
                        <a14:backgroundMark x1="53922" y1="40741" x2="42484" y2="53813"/>
                        <a14:backgroundMark x1="42484" y1="53813" x2="36928" y2="72331"/>
                        <a14:backgroundMark x1="53595" y1="43137" x2="57680" y2="50327"/>
                        <a14:backgroundMark x1="65686" y1="48366" x2="78268" y2="50980"/>
                        <a14:backgroundMark x1="78268" y1="50980" x2="84314" y2="60349"/>
                        <a14:backgroundMark x1="36275" y1="75599" x2="47386" y2="55991"/>
                        <a14:backgroundMark x1="54248" y1="56645" x2="56373" y2="59695"/>
                        <a14:backgroundMark x1="72059" y1="56645" x2="67647" y2="62963"/>
                        <a14:backgroundMark x1="51961" y1="79303" x2="49673" y2="84532"/>
                        <a14:backgroundMark x1="69444" y1="75599" x2="72876" y2="78649"/>
                        <a14:backgroundMark x1="57843" y1="40523" x2="64542" y2="47495"/>
                        <a14:backgroundMark x1="56373" y1="38998" x2="64379" y2="41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34" r="3014"/>
          <a:stretch/>
        </p:blipFill>
        <p:spPr bwMode="auto">
          <a:xfrm>
            <a:off x="3153694" y="2292600"/>
            <a:ext cx="2782577" cy="29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monastic robe">
            <a:extLst>
              <a:ext uri="{FF2B5EF4-FFF2-40B4-BE49-F238E27FC236}">
                <a16:creationId xmlns:a16="http://schemas.microsoft.com/office/drawing/2014/main" id="{FDE7AECE-D43A-4B39-891D-0877E0C89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7" r="20864"/>
          <a:stretch/>
        </p:blipFill>
        <p:spPr bwMode="auto">
          <a:xfrm>
            <a:off x="6173114" y="1341506"/>
            <a:ext cx="2170222" cy="38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63C0FED-B2AF-4D11-8247-C39892E2B26A}"/>
              </a:ext>
            </a:extLst>
          </p:cNvPr>
          <p:cNvGrpSpPr/>
          <p:nvPr/>
        </p:nvGrpSpPr>
        <p:grpSpPr>
          <a:xfrm>
            <a:off x="507778" y="1949450"/>
            <a:ext cx="2440885" cy="3429000"/>
            <a:chOff x="507778" y="1949450"/>
            <a:chExt cx="2440885" cy="3429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26AB47-E7B6-4030-822A-CA848CBDB590}"/>
                </a:ext>
              </a:extLst>
            </p:cNvPr>
            <p:cNvSpPr/>
            <p:nvPr/>
          </p:nvSpPr>
          <p:spPr>
            <a:xfrm>
              <a:off x="507778" y="1949450"/>
              <a:ext cx="2440885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04" name="Picture 12" descr="Image result for orthodox priest">
              <a:extLst>
                <a:ext uri="{FF2B5EF4-FFF2-40B4-BE49-F238E27FC236}">
                  <a16:creationId xmlns:a16="http://schemas.microsoft.com/office/drawing/2014/main" id="{11FB9815-F9A5-41E3-9AFC-602041991D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99" b="97990" l="10000" r="90000">
                          <a14:foregroundMark x1="53667" y1="29648" x2="44667" y2="29899"/>
                          <a14:foregroundMark x1="59333" y1="49497" x2="62000" y2="75879"/>
                          <a14:foregroundMark x1="62000" y1="75879" x2="52000" y2="86935"/>
                          <a14:foregroundMark x1="52000" y1="86935" x2="34667" y2="84673"/>
                          <a14:foregroundMark x1="34667" y1="84673" x2="33333" y2="68342"/>
                          <a14:foregroundMark x1="33333" y1="68342" x2="34667" y2="65829"/>
                          <a14:foregroundMark x1="63000" y1="87437" x2="46667" y2="91206"/>
                          <a14:foregroundMark x1="46667" y1="91206" x2="35000" y2="89950"/>
                          <a14:foregroundMark x1="72000" y1="85930" x2="55667" y2="90201"/>
                          <a14:foregroundMark x1="55667" y1="90201" x2="38333" y2="87688"/>
                          <a14:foregroundMark x1="38333" y1="87688" x2="61333" y2="91457"/>
                          <a14:foregroundMark x1="61333" y1="91457" x2="74333" y2="73367"/>
                          <a14:foregroundMark x1="74333" y1="73367" x2="67667" y2="60804"/>
                          <a14:foregroundMark x1="73000" y1="96231" x2="35667" y2="93970"/>
                          <a14:foregroundMark x1="67000" y1="96482" x2="48667" y2="98744"/>
                          <a14:foregroundMark x1="48667" y1="98744" x2="30000" y2="97990"/>
                          <a14:foregroundMark x1="30000" y1="97990" x2="29000" y2="97990"/>
                          <a14:backgroundMark x1="77333" y1="26633" x2="61000" y2="32161"/>
                          <a14:backgroundMark x1="61000" y1="32161" x2="61667" y2="33668"/>
                          <a14:backgroundMark x1="32000" y1="40452" x2="32333" y2="341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10" t="23032" r="9072" b="-1"/>
            <a:stretch/>
          </p:blipFill>
          <p:spPr bwMode="auto">
            <a:xfrm flipH="1">
              <a:off x="619266" y="2446947"/>
              <a:ext cx="2217907" cy="291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58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1 Peter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 Pe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AF4B5C9-370A-4359-A443-302761C5E357}" vid="{AC8D97E7-3004-4F56-AC72-D240B1F930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1_Peter</Template>
  <TotalTime>0</TotalTime>
  <Words>591</Words>
  <Application>Microsoft Office PowerPoint</Application>
  <PresentationFormat>On-screen Show (4:3)</PresentationFormat>
  <Paragraphs>107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Times New Roman</vt:lpstr>
      <vt:lpstr>Arial</vt:lpstr>
      <vt:lpstr>Cuivrerie</vt:lpstr>
      <vt:lpstr>Calibri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14</cp:revision>
  <dcterms:created xsi:type="dcterms:W3CDTF">2018-10-25T03:32:34Z</dcterms:created>
  <dcterms:modified xsi:type="dcterms:W3CDTF">2018-10-28T04:04:23Z</dcterms:modified>
</cp:coreProperties>
</file>